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4"/>
  </p:sldMasterIdLst>
  <p:notesMasterIdLst>
    <p:notesMasterId r:id="rId11"/>
  </p:notesMasterIdLst>
  <p:handoutMasterIdLst>
    <p:handoutMasterId r:id="rId12"/>
  </p:handoutMasterIdLst>
  <p:sldIdLst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E8F9B2-02AC-6F6E-F5B6-AF53ED8A8312}" name="Lauren Weldy (ALLEGIS GROUP HOLDINGS INC)" initials="LW" userId="S::v-laweldy@microsoft.com::63f3cce1-6527-43d1-991c-7e8015c8c7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CFBE11-3836-4A19-9AA8-ED41D3811335}" v="2" dt="2026-09-01T15:09:57.9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28"/>
  </p:normalViewPr>
  <p:slideViewPr>
    <p:cSldViewPr snapToGrid="0">
      <p:cViewPr varScale="1">
        <p:scale>
          <a:sx n="70" d="100"/>
          <a:sy n="70" d="100"/>
        </p:scale>
        <p:origin x="536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git Enzenmuller" userId="aacd38a73cbad525" providerId="LiveId" clId="{C5D13860-6CF1-4CF7-A863-14B5074EC2E0}"/>
    <pc:docChg chg="custSel modSld">
      <pc:chgData name="Margit Enzenmuller" userId="aacd38a73cbad525" providerId="LiveId" clId="{C5D13860-6CF1-4CF7-A863-14B5074EC2E0}" dt="2026-09-01T15:10:43.925" v="10" actId="1076"/>
      <pc:docMkLst>
        <pc:docMk/>
      </pc:docMkLst>
      <pc:sldChg chg="addSp delSp modSp mod delAnim modAnim">
        <pc:chgData name="Margit Enzenmuller" userId="aacd38a73cbad525" providerId="LiveId" clId="{C5D13860-6CF1-4CF7-A863-14B5074EC2E0}" dt="2026-09-01T15:09:49.610" v="3" actId="21"/>
        <pc:sldMkLst>
          <pc:docMk/>
          <pc:sldMk cId="2525667631" sldId="263"/>
        </pc:sldMkLst>
        <pc:picChg chg="add del mod">
          <ac:chgData name="Margit Enzenmuller" userId="aacd38a73cbad525" providerId="LiveId" clId="{C5D13860-6CF1-4CF7-A863-14B5074EC2E0}" dt="2026-09-01T15:09:49.610" v="3" actId="21"/>
          <ac:picMkLst>
            <pc:docMk/>
            <pc:sldMk cId="2525667631" sldId="263"/>
            <ac:picMk id="7" creationId="{92B5308B-69D2-B80B-7B5A-C96E38C09D31}"/>
          </ac:picMkLst>
        </pc:picChg>
      </pc:sldChg>
      <pc:sldChg chg="addSp modSp mod modAnim">
        <pc:chgData name="Margit Enzenmuller" userId="aacd38a73cbad525" providerId="LiveId" clId="{C5D13860-6CF1-4CF7-A863-14B5074EC2E0}" dt="2026-09-01T15:10:43.925" v="10" actId="1076"/>
        <pc:sldMkLst>
          <pc:docMk/>
          <pc:sldMk cId="1200927233" sldId="264"/>
        </pc:sldMkLst>
        <pc:spChg chg="mod">
          <ac:chgData name="Margit Enzenmuller" userId="aacd38a73cbad525" providerId="LiveId" clId="{C5D13860-6CF1-4CF7-A863-14B5074EC2E0}" dt="2026-09-01T15:10:35.705" v="9" actId="14100"/>
          <ac:spMkLst>
            <pc:docMk/>
            <pc:sldMk cId="1200927233" sldId="264"/>
            <ac:spMk id="3" creationId="{C542665A-8E37-F900-2E80-143D5C3AFCD3}"/>
          </ac:spMkLst>
        </pc:spChg>
        <pc:picChg chg="add mod">
          <ac:chgData name="Margit Enzenmuller" userId="aacd38a73cbad525" providerId="LiveId" clId="{C5D13860-6CF1-4CF7-A863-14B5074EC2E0}" dt="2026-09-01T15:10:43.925" v="10" actId="1076"/>
          <ac:picMkLst>
            <pc:docMk/>
            <pc:sldMk cId="1200927233" sldId="264"/>
            <ac:picMk id="7" creationId="{92B5308B-69D2-B80B-7B5A-C96E38C09D3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FB14B2-CD52-9E84-B3E7-49A90F3A72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DAE5F9-C39F-2ECF-0C06-D0122807D4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3FF85-4E34-4546-B772-76DFA4A6051B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F3243-F9C0-85BE-2E9C-191F612CFE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EBE2E3-8654-B63F-B7D6-9549069476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F7180-4EDD-4E08-9775-7398C11D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43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CC398-6116-4BD2-9FAD-9822FDA158B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FF46E-6B43-41F9-9272-B566D03A2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440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2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8400" y="2819400"/>
            <a:ext cx="5029200" cy="1295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100000"/>
              </a:lnSpc>
              <a:defRPr lang="en-US" sz="2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8400" y="4270248"/>
            <a:ext cx="5029200" cy="685800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570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61514" y="2476500"/>
            <a:ext cx="7868972" cy="19050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2800" dirty="0"/>
            </a:lvl1pPr>
          </a:lstStyle>
          <a:p>
            <a:pPr lvl="0"/>
            <a:r>
              <a:rPr lang="en-US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974366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1CED7D0-671B-7F63-5130-E35828ABE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340668"/>
            <a:ext cx="6932507" cy="113583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22A82A9B-9EBD-0A77-F607-E839D43652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1999" y="2743200"/>
            <a:ext cx="6932508" cy="3419856"/>
          </a:xfrm>
          <a:noFill/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1800">
                <a:solidFill>
                  <a:schemeClr val="tx1"/>
                </a:solidFill>
              </a:defRPr>
            </a:lvl1pPr>
            <a:lvl2pPr marL="5715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sz="1400">
                <a:solidFill>
                  <a:schemeClr val="tx1"/>
                </a:solidFill>
              </a:defRPr>
            </a:lvl3pPr>
            <a:lvl4pPr marL="1028700" indent="-342900">
              <a:buFont typeface="+mj-lt"/>
              <a:buAutoNum type="arabicPeriod"/>
              <a:defRPr sz="1200">
                <a:solidFill>
                  <a:schemeClr val="tx1"/>
                </a:solidFill>
              </a:defRPr>
            </a:lvl4pPr>
            <a:lvl5pPr>
              <a:buFont typeface="+mj-lt"/>
              <a:buAutoNum type="arabicPeriod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582C81-1CE9-A2E1-1417-0667434DFD2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EFFC3A-D237-7CAA-92EF-DF9B810EB27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E7B383-8CF2-6BB2-8F46-605FE9710B2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3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1999" y="687492"/>
            <a:ext cx="5662508" cy="201761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493" y="687492"/>
            <a:ext cx="4516298" cy="5483016"/>
          </a:xfrm>
          <a:custGeom>
            <a:avLst/>
            <a:gdLst>
              <a:gd name="connsiteX0" fmla="*/ 0 w 4565591"/>
              <a:gd name="connsiteY0" fmla="*/ 0 h 6858000"/>
              <a:gd name="connsiteX1" fmla="*/ 4565591 w 4565591"/>
              <a:gd name="connsiteY1" fmla="*/ 0 h 6858000"/>
              <a:gd name="connsiteX2" fmla="*/ 4565591 w 4565591"/>
              <a:gd name="connsiteY2" fmla="*/ 6858000 h 6858000"/>
              <a:gd name="connsiteX3" fmla="*/ 0 w 45655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7969" r="-57969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41999" y="2997200"/>
            <a:ext cx="5662508" cy="3165856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1800"/>
            </a:lvl1pPr>
            <a:lvl2pPr marL="571500" indent="-3429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400"/>
            </a:lvl3pPr>
            <a:lvl4pPr marL="1028700" indent="-342900">
              <a:buFont typeface="+mj-lt"/>
              <a:buAutoNum type="arabicPeriod"/>
              <a:defRPr sz="1200"/>
            </a:lvl4pPr>
            <a:lvl5pPr>
              <a:buFont typeface="+mj-lt"/>
              <a:buAutoNum type="arabicPeriod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7B878F-3C07-D360-EC90-8FEFB87A77C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18733C-68A4-04E1-A968-B5C15E3F7EE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E9E97-1DED-CCA3-AF67-F1BAD79A819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35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62EDB1F-A73E-55BD-6BDA-F64978102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8024" y="855636"/>
            <a:ext cx="5796484" cy="10707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A4047690-7015-54CB-752C-C1C7BE42D7C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08024" y="2057400"/>
            <a:ext cx="5798176" cy="1828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71DA00E-F240-EC85-5E2B-4DE591F610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8871" y="6343955"/>
            <a:ext cx="27391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sz="900"/>
          </a:p>
        </p:txBody>
      </p:sp>
      <p:sp>
        <p:nvSpPr>
          <p:cNvPr id="5" name="Date Placeholder 8">
            <a:extLst>
              <a:ext uri="{FF2B5EF4-FFF2-40B4-BE49-F238E27FC236}">
                <a16:creationId xmlns:a16="http://schemas.microsoft.com/office/drawing/2014/main" id="{EED5FCE3-5050-A9AE-69B1-6AAB64B63174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505380" y="6346745"/>
            <a:ext cx="176235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E15DD76-F653-F74F-4DCD-674241F38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50612" y="6343955"/>
            <a:ext cx="3574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550141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385287"/>
            <a:ext cx="4973865" cy="1470228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4600" y="1385287"/>
            <a:ext cx="5181600" cy="3491513"/>
          </a:xfrm>
        </p:spPr>
        <p:txBody>
          <a:bodyPr/>
          <a:lstStyle>
            <a:lvl1pPr indent="0">
              <a:buNone/>
              <a:defRPr/>
            </a:lvl1pPr>
            <a:lvl2pPr indent="0">
              <a:buNone/>
              <a:defRPr/>
            </a:lvl2pPr>
            <a:lvl3pPr indent="0">
              <a:buNone/>
              <a:defRPr/>
            </a:lvl3pPr>
            <a:lvl4pPr indent="0">
              <a:buNone/>
              <a:defRPr/>
            </a:lvl4pPr>
            <a:lvl5pPr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8DAA7E-55EA-19E9-ECC7-C74FE582C06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23C363-6C3B-E28D-06F5-AB2EC53D7B8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3258A-CFF4-775F-A29D-30D91D4A50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21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720333"/>
            <a:ext cx="7208520" cy="575068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4084" y="1600200"/>
            <a:ext cx="5735507" cy="2590800"/>
          </a:xfrm>
        </p:spPr>
        <p:txBody>
          <a:bodyPr/>
          <a:lstStyle>
            <a:lvl1pPr indent="0">
              <a:buNone/>
              <a:defRPr/>
            </a:lvl1pPr>
            <a:lvl2pPr indent="0">
              <a:buNone/>
              <a:defRPr/>
            </a:lvl2pPr>
            <a:lvl3pPr indent="0">
              <a:buNone/>
              <a:defRPr/>
            </a:lvl3pPr>
            <a:lvl4pPr indent="0">
              <a:buNone/>
              <a:defRPr/>
            </a:lvl4pPr>
            <a:lvl5pPr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F391C811-7699-F021-4CCB-539ACAD0BB2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78871" y="6343955"/>
            <a:ext cx="273918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8D4E6C4-6819-0DF7-D9C4-34177C161B9C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785216" y="6343954"/>
            <a:ext cx="22026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58998F3-C99E-11E5-BC33-937A455B2F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82179" y="6343955"/>
            <a:ext cx="3574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714393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1388700"/>
            <a:ext cx="3859262" cy="40835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6010" y="1389134"/>
            <a:ext cx="6357117" cy="4083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E56440-14E3-7B9A-D161-08AB10B8DCA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E8A7CF-81AE-0AC6-B47B-E2C1EA9D9AC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A578E8-BCF2-BF9D-84B5-AA93D14D0DF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31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1050111"/>
            <a:ext cx="3425026" cy="3977107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600" y="1050111"/>
            <a:ext cx="6705601" cy="49406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9C54C37D-3064-C3C9-078B-4FC8A705FC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81252" y="6343955"/>
            <a:ext cx="2202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algn="ctr"/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277C0F5-D964-B2D1-0F39-EC17AB074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7097" y="6343955"/>
            <a:ext cx="3574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5146772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8" y="685799"/>
            <a:ext cx="3276601" cy="5477257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48201" y="685800"/>
            <a:ext cx="6858000" cy="5477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E77C0F-A50D-ABB1-D91B-F877E2E8297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E0A937-543E-BBB8-39DD-1E9A45291F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8C33EC-C7FC-72B4-C208-8BA6FD4B585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977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8060" y="687494"/>
            <a:ext cx="2618139" cy="201761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7171" y="687492"/>
            <a:ext cx="7500648" cy="5483013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5011" r="-15011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89055" y="2983064"/>
            <a:ext cx="2625774" cy="318744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4A72B8-D6F1-AF2B-DF03-17FD2A737E2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CDF5D5-DF03-873F-A2DA-E5C0EF793F8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10C7DB-FD9D-21A6-66CB-087260FBA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D909A06-A364-5E3D-6D27-7FAA213CE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694932"/>
            <a:ext cx="10827328" cy="985966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872" y="1830774"/>
            <a:ext cx="10827328" cy="4332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31E58F-1A72-99FC-BFB5-C1A7E18DC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B93EAD-9C49-0E73-60D2-E95D760F7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51C29A-9EE1-5B40-D317-4A98FF038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634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5012268"/>
            <a:ext cx="3953296" cy="1127275"/>
          </a:xfrm>
        </p:spPr>
        <p:txBody>
          <a:bodyPr anchor="t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685800"/>
            <a:ext cx="10827330" cy="3940196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44691" b="-9803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56009" y="5012267"/>
            <a:ext cx="6350191" cy="115079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B2910-904E-268B-43B3-CAE9F2E4A0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3FEBCC-AB7F-E034-5C1D-1AFF70FC780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1EE381-D50D-08D2-2D1B-9E61241A22B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43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685800"/>
            <a:ext cx="3953296" cy="1127275"/>
          </a:xfrm>
        </p:spPr>
        <p:txBody>
          <a:bodyPr anchor="t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56009" y="685800"/>
            <a:ext cx="6350191" cy="115079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2212152"/>
            <a:ext cx="10827330" cy="3940196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46364" b="-813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151189-9025-E7C1-B611-A7A2BD03B49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DEA616-DF83-AFFF-BC05-5AF6783B358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CBF149-C859-79EF-0D12-15B124182A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864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1999" y="687492"/>
            <a:ext cx="5662508" cy="201761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494" y="687492"/>
            <a:ext cx="4516298" cy="5483016"/>
          </a:xfrm>
          <a:custGeom>
            <a:avLst/>
            <a:gdLst>
              <a:gd name="connsiteX0" fmla="*/ 0 w 4565591"/>
              <a:gd name="connsiteY0" fmla="*/ 0 h 6858000"/>
              <a:gd name="connsiteX1" fmla="*/ 4565591 w 4565591"/>
              <a:gd name="connsiteY1" fmla="*/ 0 h 6858000"/>
              <a:gd name="connsiteX2" fmla="*/ 4565591 w 4565591"/>
              <a:gd name="connsiteY2" fmla="*/ 6858000 h 6858000"/>
              <a:gd name="connsiteX3" fmla="*/ 0 w 45655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7969" r="-57969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41999" y="2997200"/>
            <a:ext cx="5662508" cy="3165856"/>
          </a:xfrm>
        </p:spPr>
        <p:txBody>
          <a:bodyPr>
            <a:normAutofit/>
          </a:bodyPr>
          <a:lstStyle>
            <a:lvl1pPr marL="457200" indent="-457200">
              <a:buFont typeface="+mj-lt"/>
              <a:buNone/>
              <a:defRPr sz="1400"/>
            </a:lvl1pPr>
            <a:lvl2pPr marL="571500" indent="-342900">
              <a:buFont typeface="+mj-lt"/>
              <a:buNone/>
              <a:defRPr sz="1200"/>
            </a:lvl2pPr>
            <a:lvl3pPr marL="800100" indent="-342900">
              <a:buFont typeface="+mj-lt"/>
              <a:buNone/>
              <a:defRPr sz="1100"/>
            </a:lvl3pPr>
            <a:lvl4pPr marL="1028700" indent="-342900">
              <a:buFont typeface="+mj-lt"/>
              <a:buNone/>
              <a:defRPr sz="1050"/>
            </a:lvl4pPr>
            <a:lvl5pPr>
              <a:buFont typeface="+mj-lt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CB16A7-2B91-9487-82EB-D7D51219847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D7B84B-FBFC-D589-881E-D4EA9886A3F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F3CF0F-496C-B902-B8FD-2D816F5CB7A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3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94" y="687492"/>
            <a:ext cx="6308414" cy="201761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7494" y="2997200"/>
            <a:ext cx="6308414" cy="3165856"/>
          </a:xfrm>
        </p:spPr>
        <p:txBody>
          <a:bodyPr>
            <a:normAutofit/>
          </a:bodyPr>
          <a:lstStyle>
            <a:lvl1pPr marL="457200" indent="-457200">
              <a:buFont typeface="+mj-lt"/>
              <a:buNone/>
              <a:defRPr sz="1400"/>
            </a:lvl1pPr>
            <a:lvl2pPr marL="571500" indent="-342900">
              <a:buFont typeface="+mj-lt"/>
              <a:buNone/>
              <a:defRPr sz="1200"/>
            </a:lvl2pPr>
            <a:lvl3pPr marL="800100" indent="-342900">
              <a:buFont typeface="+mj-lt"/>
              <a:buNone/>
              <a:defRPr sz="1100"/>
            </a:lvl3pPr>
            <a:lvl4pPr marL="1028700" indent="-342900">
              <a:buFont typeface="+mj-lt"/>
              <a:buNone/>
              <a:defRPr sz="1050"/>
            </a:lvl4pPr>
            <a:lvl5pPr>
              <a:buFont typeface="+mj-lt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26407" y="687492"/>
            <a:ext cx="3878100" cy="5483016"/>
          </a:xfrm>
          <a:custGeom>
            <a:avLst/>
            <a:gdLst>
              <a:gd name="connsiteX0" fmla="*/ 0 w 4565591"/>
              <a:gd name="connsiteY0" fmla="*/ 0 h 6858000"/>
              <a:gd name="connsiteX1" fmla="*/ 4565591 w 4565591"/>
              <a:gd name="connsiteY1" fmla="*/ 0 h 6858000"/>
              <a:gd name="connsiteX2" fmla="*/ 4565591 w 4565591"/>
              <a:gd name="connsiteY2" fmla="*/ 6858000 h 6858000"/>
              <a:gd name="connsiteX3" fmla="*/ 0 w 45655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5737" r="-75737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FD054A-88D2-8AC5-BB55-C59F527695C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5A21E-8763-2E88-7470-09E43DCB775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399C91-F0A3-3A11-A3D6-7F34DD79D69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863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97EDD7B-DE6D-17E5-4381-530004EB8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1522" y="687494"/>
            <a:ext cx="5662983" cy="1049291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EF6A8B1-A24E-F193-B77A-9876D6702F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8871" y="687492"/>
            <a:ext cx="4452410" cy="5483013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518" r="-59518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8676FB4F-B64E-DCC7-1309-42D58F28DB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841522" y="2053560"/>
            <a:ext cx="5671607" cy="411694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DF20DA-AED3-283F-9A9E-1F1BCED1D04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6F5FD8-373C-BC99-B74A-71C2F138E47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DC579E-F3C4-55B0-6D77-9FEBF71C56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16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97EDD7B-DE6D-17E5-4381-530004EB8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69" y="687494"/>
            <a:ext cx="6318225" cy="1049291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8676FB4F-B64E-DCC7-1309-42D58F28DB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8871" y="2053560"/>
            <a:ext cx="6327847" cy="411694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EF6A8B1-A24E-F193-B77A-9876D6702F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707542" y="687492"/>
            <a:ext cx="3805587" cy="5483013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7197" r="-67197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8FC07B-DBB3-6713-7446-1CB062A1752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5CE356-8F45-9528-A1A3-57FFB6F123C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DD9CF-D579-D07B-C24D-5A89B1A420D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6995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3880757"/>
            <a:ext cx="2978729" cy="2282300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732115"/>
            <a:ext cx="10827329" cy="2711216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84535" b="-399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2370" y="3880758"/>
            <a:ext cx="7404607" cy="22823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E808D1-FDEB-C4DA-A78C-86E9E878FFA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DC3112-C844-AF9C-BD29-9F54BFB4BEA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53455F-03AC-59D9-5F32-49E6590DEC4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720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685800"/>
            <a:ext cx="3443498" cy="2330454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13267" y="685800"/>
            <a:ext cx="6892933" cy="233045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DB92F6E-55FC-C88B-734D-26D3B9923E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3636524"/>
            <a:ext cx="10827329" cy="2513999"/>
          </a:xfrm>
          <a:custGeom>
            <a:avLst/>
            <a:gdLst>
              <a:gd name="connsiteX0" fmla="*/ 0 w 12192000"/>
              <a:gd name="connsiteY0" fmla="*/ 0 h 3221477"/>
              <a:gd name="connsiteX1" fmla="*/ 12192000 w 12192000"/>
              <a:gd name="connsiteY1" fmla="*/ 0 h 3221477"/>
              <a:gd name="connsiteX2" fmla="*/ 12192000 w 12192000"/>
              <a:gd name="connsiteY2" fmla="*/ 3221477 h 3221477"/>
              <a:gd name="connsiteX3" fmla="*/ 0 w 12192000"/>
              <a:gd name="connsiteY3" fmla="*/ 3221477 h 322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21477">
                <a:moveTo>
                  <a:pt x="0" y="0"/>
                </a:moveTo>
                <a:lnTo>
                  <a:pt x="12192000" y="0"/>
                </a:lnTo>
                <a:lnTo>
                  <a:pt x="12192000" y="3221477"/>
                </a:lnTo>
                <a:lnTo>
                  <a:pt x="0" y="3221477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94491" b="-49353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1176D-6F59-6E6F-1B64-88FAB9F6DCC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D15A84-35DF-61C1-E0CD-9C9F5E85A15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D8B36-4FE1-E52B-160B-145190055FA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773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B949F66-F66B-FD13-D580-BAAF491A9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85800"/>
            <a:ext cx="10827330" cy="985966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1830774"/>
            <a:ext cx="6560129" cy="4332284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731" r="-8731"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48599" y="1830773"/>
            <a:ext cx="3657601" cy="43322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C74D3-4953-87AB-DEFD-DAE552B32F2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B4D3FF-FC3B-DF81-D68A-C24A7A51E7F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1B140-6B27-A9E5-686F-E0A1260B131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788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B949F66-F66B-FD13-D580-BAAF491A9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85800"/>
            <a:ext cx="10827330" cy="985966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1830774"/>
            <a:ext cx="5112329" cy="4332284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363" r="-25363"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62821" y="1830773"/>
            <a:ext cx="5143379" cy="43322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4CDA6C-1820-A056-2B4A-240B4D831E4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93D0EB-A6DA-C46E-D18F-B61C44EF04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BB683A-634D-19CA-3758-07887799DC4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2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3071529"/>
            <a:ext cx="5257800" cy="1981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5257800"/>
            <a:ext cx="5257800" cy="785528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58886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85800"/>
            <a:ext cx="4274130" cy="126948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2173850"/>
            <a:ext cx="4274130" cy="3963682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2473" r="-32473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73333" y="685800"/>
            <a:ext cx="5932867" cy="54772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D79C85-F436-B8CC-25B1-1484A2E6D9E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0E5895-9C3C-E2ED-0696-017C51EB8F1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110E32-BBC0-38C8-4A92-51464FFB2E4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981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1763" y="687493"/>
            <a:ext cx="6724438" cy="1446108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687492"/>
            <a:ext cx="3435929" cy="5483016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1918" r="-91918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83374" y="2419354"/>
            <a:ext cx="6714213" cy="374370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434C21-9AE9-F631-7C47-0FF6C594276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D4C698-492C-2FAD-95DB-969CC69A600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539C1F-4C6E-483B-915F-317EFA8BE9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0434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687493"/>
            <a:ext cx="7379174" cy="1446108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8871" y="2419354"/>
            <a:ext cx="7367953" cy="374370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24022" y="687492"/>
            <a:ext cx="2789107" cy="5483016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4830" r="-124830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01B279-14F8-811B-68AF-FDEBF89CFB1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87AEB-2562-14F9-A50E-AD7A31F76AD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BF552-6277-D4E7-9B98-D4080873F74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89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B3EC321-CEEB-C816-CF10-03F0A527D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4218" y="687493"/>
            <a:ext cx="7758911" cy="988908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7494" y="687492"/>
            <a:ext cx="2360507" cy="5483016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56574" r="-15657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0F80EB41-3C35-A1B2-916F-477D2FDBA78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54218" y="1953528"/>
            <a:ext cx="7750288" cy="4209527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734294-24E0-2032-5C49-55BAB969D42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22AC9E-77BC-1AD2-8EB8-923CDF4BBE0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2A8A83-D457-8B0A-7A32-F95024D8D58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788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B3EC321-CEEB-C816-CF10-03F0A527D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131" y="687493"/>
            <a:ext cx="8424453" cy="988908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0F80EB41-3C35-A1B2-916F-477D2FDBA78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8871" y="1953528"/>
            <a:ext cx="8415090" cy="4209527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69355" y="687492"/>
            <a:ext cx="1722308" cy="5483016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33120" r="-23312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63ABC3-6B6D-93A5-5D5C-31E2D53D3F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7FF304-5BE8-9322-A906-1705F80BA2A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9EE94-4C42-847B-A24C-BB0C72B4D2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076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685800"/>
            <a:ext cx="2855064" cy="2972670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0" y="3942324"/>
            <a:ext cx="2855065" cy="2206578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733" r="-18733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54267" y="687492"/>
            <a:ext cx="7348626" cy="54830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BD4A13-0539-3541-39AF-1B480EBA2F2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ACC0E-954E-D09D-5796-336CDFE59B7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B00B6B-DAF9-BF70-8202-C26BBB5E743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456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26CE28-2F47-41A4-DF25-8AEC2F9F9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5027214"/>
            <a:ext cx="7620000" cy="1135842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57B16B5-93A5-3ACF-80AB-6B1967DD6DE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78872" y="2743201"/>
            <a:ext cx="5638800" cy="2284013"/>
          </a:xfrm>
        </p:spPr>
        <p:txBody>
          <a:bodyPr anchor="b"/>
          <a:lstStyle>
            <a:lvl1pPr marL="0" indent="0">
              <a:buNone/>
              <a:defRPr sz="13800"/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62670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2600" y="4800600"/>
            <a:ext cx="5943600" cy="1388534"/>
          </a:xfrm>
        </p:spPr>
        <p:txBody>
          <a:bodyPr vert="horz" lIns="91440" tIns="45720" rIns="91440" bIns="45720" rtlCol="0" anchor="t">
            <a:normAutofit/>
          </a:bodyPr>
          <a:lstStyle>
            <a:lvl1pPr algn="r">
              <a:lnSpc>
                <a:spcPct val="110000"/>
              </a:lnSpc>
              <a:defRPr lang="en-US" sz="2000" dirty="0">
                <a:latin typeface="+mn-lt"/>
              </a:defRPr>
            </a:lvl1pPr>
          </a:lstStyle>
          <a:p>
            <a:pPr lvl="0">
              <a:lnSpc>
                <a:spcPct val="11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1" y="1676400"/>
            <a:ext cx="5943600" cy="312420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lang="en-US" sz="13800" b="0" dirty="0">
                <a:latin typeface="+mj-lt"/>
              </a:defRPr>
            </a:lvl1pPr>
          </a:lstStyle>
          <a:p>
            <a:pPr marL="0" lvl="0" indent="0">
              <a:lnSpc>
                <a:spcPct val="90000"/>
              </a:lnSpc>
              <a:buNone/>
            </a:pPr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31429174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0804" y="4191001"/>
            <a:ext cx="8470392" cy="1762537"/>
          </a:xfrm>
        </p:spPr>
        <p:txBody>
          <a:bodyPr anchor="t">
            <a:normAutofit/>
          </a:bodyPr>
          <a:lstStyle>
            <a:lvl1pPr algn="ctr">
              <a:lnSpc>
                <a:spcPct val="110000"/>
              </a:lnSpc>
              <a:defRPr lang="en-US" sz="2000" b="0" kern="1200" cap="all" spc="60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0804" y="694935"/>
            <a:ext cx="8470392" cy="3496065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13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3300386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39147" y="1830774"/>
            <a:ext cx="9113707" cy="3196443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lnSpc>
                <a:spcPct val="90000"/>
              </a:lnSpc>
              <a:buNone/>
              <a:defRPr lang="en-US" sz="4000" b="0" cap="all" spc="600" baseline="0" dirty="0">
                <a:ea typeface="+mj-ea"/>
                <a:cs typeface="+mj-cs"/>
              </a:defRPr>
            </a:lvl1pPr>
            <a:lvl2pPr marL="228600" indent="0" algn="ctr">
              <a:lnSpc>
                <a:spcPct val="90000"/>
              </a:lnSpc>
              <a:buNone/>
              <a:defRPr lang="en-US" sz="2000" dirty="0"/>
            </a:lvl2pPr>
            <a:lvl3pPr marL="457200" indent="0" algn="ctr">
              <a:lnSpc>
                <a:spcPct val="90000"/>
              </a:lnSpc>
              <a:buNone/>
              <a:defRPr lang="en-US" sz="2000" dirty="0"/>
            </a:lvl3pPr>
            <a:lvl4pPr marL="685800" indent="0" algn="ctr">
              <a:lnSpc>
                <a:spcPct val="90000"/>
              </a:lnSpc>
              <a:buNone/>
              <a:defRPr lang="en-US" sz="2000" dirty="0"/>
            </a:lvl4pPr>
            <a:lvl5pPr marL="914400" indent="0" algn="ctr">
              <a:lnSpc>
                <a:spcPct val="90000"/>
              </a:lnSpc>
              <a:buNone/>
              <a:defRPr lang="en-US" sz="2000" dirty="0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6873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0326112-1BD1-F5C0-ED77-E41EEFB03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870" y="1142999"/>
            <a:ext cx="4807529" cy="318863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8300B8C-A996-EF72-0213-6F8F903337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870" y="4560236"/>
            <a:ext cx="4807529" cy="785528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91098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78871" y="1325691"/>
            <a:ext cx="7169728" cy="483736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2286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4572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6858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9144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90131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A9D377F-07AE-65AF-821F-A5C0F12804B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78871" y="720332"/>
            <a:ext cx="6702552" cy="4306886"/>
          </a:xfrm>
        </p:spPr>
        <p:txBody>
          <a:bodyPr anchor="t">
            <a:normAutofit/>
          </a:bodyPr>
          <a:lstStyle>
            <a:lvl1pPr marL="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2286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4572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6858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914400" indent="0">
              <a:lnSpc>
                <a:spcPct val="90000"/>
              </a:lnSpc>
              <a:buNone/>
              <a:defRPr lang="en-US" sz="4000" b="0" kern="1200" cap="all" spc="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41688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5400" y="5440680"/>
            <a:ext cx="6400800" cy="640080"/>
          </a:xfrm>
        </p:spPr>
        <p:txBody>
          <a:bodyPr anchor="ctr">
            <a:normAutofit/>
          </a:bodyPr>
          <a:lstStyle>
            <a:lvl1pPr algn="r">
              <a:lnSpc>
                <a:spcPct val="120000"/>
              </a:lnSpc>
              <a:defRPr sz="1600" spc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05400" y="1600200"/>
            <a:ext cx="6400800" cy="3332480"/>
          </a:xfrm>
        </p:spPr>
        <p:txBody>
          <a:bodyPr anchor="b">
            <a:normAutofit/>
          </a:bodyPr>
          <a:lstStyle>
            <a:lvl1pPr marL="164592" indent="-164592" algn="r">
              <a:lnSpc>
                <a:spcPct val="100000"/>
              </a:lnSpc>
              <a:spcBef>
                <a:spcPts val="0"/>
              </a:spcBef>
              <a:buNone/>
              <a:defRPr sz="48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29104863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A93739-F149-35A6-ADA9-A0193DD6D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872" y="5440354"/>
            <a:ext cx="5102352" cy="669472"/>
          </a:xfrm>
        </p:spPr>
        <p:txBody>
          <a:bodyPr anchor="ctr"/>
          <a:lstStyle>
            <a:lvl1pPr>
              <a:lnSpc>
                <a:spcPct val="120000"/>
              </a:lnSpc>
              <a:defRPr sz="1600" spc="0" baseline="0"/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78872" y="914400"/>
            <a:ext cx="5102352" cy="4206240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254824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943EF64-B72A-842D-443E-85E51FB9C0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5600" y="4602480"/>
            <a:ext cx="6400800" cy="640080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600" spc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0648D1EC-4439-0A29-775B-BBF446B5FEC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66850" y="1143000"/>
            <a:ext cx="9258300" cy="2951480"/>
          </a:xfrm>
        </p:spPr>
        <p:txBody>
          <a:bodyPr anchor="b">
            <a:normAutofit/>
          </a:bodyPr>
          <a:lstStyle>
            <a:lvl1pPr marL="164592" indent="-164592" algn="ctr">
              <a:lnSpc>
                <a:spcPct val="100000"/>
              </a:lnSpc>
              <a:spcBef>
                <a:spcPts val="0"/>
              </a:spcBef>
              <a:buNone/>
              <a:defRPr sz="48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9709600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C948E0A-DAAD-770F-21DF-99504CDB6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94932"/>
            <a:ext cx="10827330" cy="985966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7D5A5-84C3-7EDE-A8EB-2DE057DE46A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86122" y="2057399"/>
            <a:ext cx="5140007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54150AE-A7C6-D328-35D7-F5B840930E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65872" y="2057399"/>
            <a:ext cx="5140328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A833E-541C-85C6-BF1E-EC605C8F4B3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4C70C3-D6A0-EE88-649F-33534359824B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95649-E940-A4B1-5901-B56C3AF3CD3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41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1B7E0276-8109-589D-7633-DD4218D7A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0" y="694932"/>
            <a:ext cx="10827329" cy="985966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8870" y="1954766"/>
            <a:ext cx="514741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5774" y="1954766"/>
            <a:ext cx="5141914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68456CB-E141-4FD9-87C3-ECEBF8A7D9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80459" y="2788468"/>
            <a:ext cx="5145670" cy="33884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48C7E4C7-BE12-E106-3871-9FD922E346B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65871" y="2788468"/>
            <a:ext cx="5140177" cy="33884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60D6F2-E303-8711-DD86-38797649A73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3E9AFB-293B-FDFA-726C-92E53E70E9A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5AF8AA-F8D4-60EA-F11A-6775234BA52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965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5A025B8-8BA0-89AA-4360-51FBAF2B2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694932"/>
            <a:ext cx="10827328" cy="985966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C59BD1-7576-196A-D571-FD57E7190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84E8B1-4F38-9B1B-6424-6BC2452D4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4E196-21CE-CE9F-7563-03912CCB4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8392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B9ECF3-58F8-D0BC-147E-E4CFB4923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631-83CC-B848-B327-B33DAF5AF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70C40-BA47-C8B9-46F3-E3616FAC2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7886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0"/>
            <a:ext cx="3962398" cy="1616185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1" y="2590800"/>
            <a:ext cx="3962399" cy="357225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685800"/>
            <a:ext cx="6371491" cy="546812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6206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58619" y="609601"/>
            <a:ext cx="5447581" cy="37683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8618" y="4662326"/>
            <a:ext cx="5447582" cy="1586073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609600"/>
            <a:ext cx="4935358" cy="5638800"/>
          </a:xfrm>
          <a:blipFill>
            <a:blip r:embed="rId4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202" r="-5020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274772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85800"/>
            <a:ext cx="4242643" cy="1624931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0679" y="2826137"/>
            <a:ext cx="4230787" cy="3336920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340483" y="698756"/>
            <a:ext cx="6165717" cy="5442639"/>
          </a:xfrm>
          <a:blipFill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8837" r="-28837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327748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85800"/>
            <a:ext cx="5417129" cy="1819664"/>
          </a:xfrm>
        </p:spPr>
        <p:txBody>
          <a:bodyPr anchor="t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8871" y="3276599"/>
            <a:ext cx="10827329" cy="2886457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79F71-BB04-AC80-5A43-4718DF5050B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C1D9A8-162F-30DE-21D0-F531C2AC38B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903FBD-DD44-33D2-4C38-3C6BF9FB5E0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345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706305"/>
            <a:ext cx="6370507" cy="1842020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8871" y="2701660"/>
            <a:ext cx="6370507" cy="232555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9DDBCCE-CCAB-448A-1E13-595ADE9E2A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81252" y="6343955"/>
            <a:ext cx="2202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2C093BF-07F3-517D-599F-4A80C3D44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7097" y="6343955"/>
            <a:ext cx="3574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95920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871" y="529496"/>
            <a:ext cx="10827330" cy="9906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40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871" y="5337048"/>
            <a:ext cx="10827329" cy="98755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3C616236-6C34-2AB3-9A30-9F0CB3F4E1B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2019299"/>
            <a:ext cx="10827330" cy="2819402"/>
          </a:xfrm>
          <a:blipFill>
            <a:blip r:embed="rId3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1622" b="-4719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359772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4600" y="609600"/>
            <a:ext cx="5188529" cy="4953000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18504" y="5867400"/>
            <a:ext cx="5188529" cy="37757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A3E0057A-BBE1-599B-C438-DC65F961459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1" y="609600"/>
            <a:ext cx="4935358" cy="5638800"/>
          </a:xfrm>
          <a:blipFill>
            <a:blip r:embed="rId3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202" r="-5020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205500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450" y="4038601"/>
            <a:ext cx="6587550" cy="220980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4038601"/>
            <a:ext cx="3657600" cy="220979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870" y="609598"/>
            <a:ext cx="10827330" cy="2819402"/>
          </a:xfrm>
          <a:blipFill>
            <a:blip r:embed="rId3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86486" b="-3232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545483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61514" y="2476500"/>
            <a:ext cx="7868972" cy="19050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2800" dirty="0"/>
            </a:lvl1pPr>
          </a:lstStyle>
          <a:p>
            <a:pPr lvl="0"/>
            <a:r>
              <a:rPr lang="en-US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94359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1" y="694938"/>
            <a:ext cx="10825637" cy="79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8872" y="1676400"/>
            <a:ext cx="10825636" cy="4486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D7982C74-1A7B-1EF6-C767-EC1102B8BC05}"/>
              </a:ext>
            </a:extLst>
          </p:cNvPr>
          <p:cNvSpPr/>
          <p:nvPr/>
        </p:nvSpPr>
        <p:spPr>
          <a:xfrm>
            <a:off x="11504507" y="0"/>
            <a:ext cx="687493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1C58F15E-3B29-FA0D-33D1-930904DB63AC}"/>
              </a:ext>
            </a:extLst>
          </p:cNvPr>
          <p:cNvSpPr/>
          <p:nvPr userDrawn="1"/>
        </p:nvSpPr>
        <p:spPr>
          <a:xfrm>
            <a:off x="11504507" y="0"/>
            <a:ext cx="687493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ACE51C6-D285-36B9-E05D-34304BF866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93929" y="6343955"/>
            <a:ext cx="2202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3C65791-CE33-6F98-64A9-9C6803567D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8871" y="6343955"/>
            <a:ext cx="27391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C4E2BDE-BF41-53AE-AAF9-E1E0BE6AB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7097" y="6343955"/>
            <a:ext cx="3574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914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  <p:sldLayoutId id="2147484023" r:id="rId12"/>
    <p:sldLayoutId id="2147484024" r:id="rId13"/>
    <p:sldLayoutId id="2147484025" r:id="rId14"/>
    <p:sldLayoutId id="2147484026" r:id="rId15"/>
    <p:sldLayoutId id="2147484027" r:id="rId16"/>
    <p:sldLayoutId id="2147484028" r:id="rId17"/>
    <p:sldLayoutId id="2147484029" r:id="rId18"/>
    <p:sldLayoutId id="2147484030" r:id="rId19"/>
    <p:sldLayoutId id="2147484031" r:id="rId20"/>
    <p:sldLayoutId id="2147484032" r:id="rId21"/>
    <p:sldLayoutId id="2147484033" r:id="rId22"/>
    <p:sldLayoutId id="2147484034" r:id="rId23"/>
    <p:sldLayoutId id="2147484035" r:id="rId24"/>
    <p:sldLayoutId id="2147484036" r:id="rId25"/>
    <p:sldLayoutId id="2147484037" r:id="rId26"/>
    <p:sldLayoutId id="2147484038" r:id="rId27"/>
    <p:sldLayoutId id="2147484039" r:id="rId28"/>
    <p:sldLayoutId id="2147484040" r:id="rId29"/>
    <p:sldLayoutId id="2147484041" r:id="rId30"/>
    <p:sldLayoutId id="2147484042" r:id="rId31"/>
    <p:sldLayoutId id="2147484043" r:id="rId32"/>
    <p:sldLayoutId id="2147484044" r:id="rId33"/>
    <p:sldLayoutId id="2147484045" r:id="rId34"/>
    <p:sldLayoutId id="2147484046" r:id="rId35"/>
    <p:sldLayoutId id="2147484047" r:id="rId36"/>
    <p:sldLayoutId id="2147484048" r:id="rId37"/>
    <p:sldLayoutId id="2147484049" r:id="rId38"/>
    <p:sldLayoutId id="2147484050" r:id="rId39"/>
    <p:sldLayoutId id="2147484051" r:id="rId40"/>
    <p:sldLayoutId id="2147484052" r:id="rId41"/>
    <p:sldLayoutId id="2147484053" r:id="rId42"/>
    <p:sldLayoutId id="2147484054" r:id="rId43"/>
    <p:sldLayoutId id="2147484055" r:id="rId44"/>
    <p:sldLayoutId id="2147484056" r:id="rId45"/>
    <p:sldLayoutId id="2147484057" r:id="rId46"/>
    <p:sldLayoutId id="2147484058" r:id="rId47"/>
    <p:sldLayoutId id="2147484059" r:id="rId48"/>
    <p:sldLayoutId id="2147484060" r:id="rId49"/>
    <p:sldLayoutId id="2147484061" r:id="rId50"/>
    <p:sldLayoutId id="2147484062" r:id="rId51"/>
    <p:sldLayoutId id="2147484063" r:id="rId5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7" orient="horz" pos="2160" userDrawn="1">
          <p15:clr>
            <a:srgbClr val="F26B43"/>
          </p15:clr>
        </p15:guide>
        <p15:guide id="28" pos="3840" userDrawn="1">
          <p15:clr>
            <a:srgbClr val="F26B43"/>
          </p15:clr>
        </p15:guide>
        <p15:guide id="29" pos="7296" userDrawn="1">
          <p15:clr>
            <a:srgbClr val="F26B43"/>
          </p15:clr>
        </p15:guide>
        <p15:guide id="30" pos="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7.png"/><Relationship Id="rId5" Type="http://schemas.openxmlformats.org/officeDocument/2006/relationships/image" Target="../media/image5.jpeg"/><Relationship Id="rId4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872FD-7E92-C3C8-5956-A6C415482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1FB9CD-CBF7-C634-8B2F-5E2490FDF9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8400" y="2819400"/>
            <a:ext cx="5029200" cy="1295400"/>
          </a:xfrm>
        </p:spPr>
        <p:txBody>
          <a:bodyPr>
            <a:normAutofit fontScale="90000"/>
          </a:bodyPr>
          <a:lstStyle/>
          <a:p>
            <a:r>
              <a:rPr lang="en-US" dirty="0"/>
              <a:t>Newsletter August- September 2026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8319D33-1EDC-2FD6-1393-613ECEB01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8400" y="4270248"/>
            <a:ext cx="5029200" cy="685800"/>
          </a:xfrm>
        </p:spPr>
        <p:txBody>
          <a:bodyPr>
            <a:normAutofit/>
          </a:bodyPr>
          <a:lstStyle/>
          <a:p>
            <a:r>
              <a:rPr lang="en-US" dirty="0"/>
              <a:t>Updates &amp; News</a:t>
            </a:r>
          </a:p>
        </p:txBody>
      </p:sp>
    </p:spTree>
    <p:extLst>
      <p:ext uri="{BB962C8B-B14F-4D97-AF65-F5344CB8AC3E}">
        <p14:creationId xmlns:p14="http://schemas.microsoft.com/office/powerpoint/2010/main" val="2329614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30763-FD4C-40CA-7E0B-85DAAAD11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2" y="694943"/>
            <a:ext cx="10827328" cy="985966"/>
          </a:xfrm>
        </p:spPr>
        <p:txBody>
          <a:bodyPr/>
          <a:lstStyle/>
          <a:p>
            <a:pPr algn="ctr"/>
            <a:r>
              <a:rPr lang="en-GB" dirty="0">
                <a:highlight>
                  <a:srgbClr val="C0C0C0"/>
                </a:highlight>
              </a:rPr>
              <a:t>Releases </a:t>
            </a:r>
            <a:r>
              <a:rPr lang="en-GB" dirty="0"/>
              <a:t>&amp;</a:t>
            </a:r>
            <a:r>
              <a:rPr lang="en-GB" dirty="0">
                <a:highlight>
                  <a:srgbClr val="C0C0C0"/>
                </a:highlight>
              </a:rPr>
              <a:t> Launches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B71B4-89AE-32CA-E867-34C959B19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Newly Updated Beauty Catalogue</a:t>
            </a:r>
          </a:p>
          <a:p>
            <a:pPr marL="0" indent="0">
              <a:buNone/>
            </a:pPr>
            <a:r>
              <a:rPr lang="en-GB" sz="1800" dirty="0"/>
              <a:t>Newly Updated Wave &amp; Wonders</a:t>
            </a:r>
          </a:p>
          <a:p>
            <a:pPr marL="0" indent="0">
              <a:buNone/>
            </a:pPr>
            <a:r>
              <a:rPr lang="en-GB" sz="1800" dirty="0"/>
              <a:t>Complete Eco-Friendly Launched</a:t>
            </a:r>
          </a:p>
          <a:p>
            <a:pPr marL="0" indent="0">
              <a:buNone/>
            </a:pPr>
            <a:r>
              <a:rPr lang="en-GB" sz="1800" dirty="0"/>
              <a:t>Special Home Essential Edition</a:t>
            </a:r>
          </a:p>
          <a:p>
            <a:pPr marL="0" indent="0">
              <a:buNone/>
            </a:pPr>
            <a:r>
              <a:rPr lang="en-GB" sz="1800" dirty="0"/>
              <a:t>Updated Pets Essentials</a:t>
            </a:r>
          </a:p>
          <a:p>
            <a:pPr marL="0" indent="0">
              <a:buNone/>
            </a:pPr>
            <a:r>
              <a:rPr lang="en-GB" sz="1800" dirty="0"/>
              <a:t>New Personalised &amp; Gifts Catalogue Launched</a:t>
            </a:r>
          </a:p>
          <a:p>
            <a:pPr marL="0" indent="0">
              <a:buNone/>
            </a:pPr>
            <a:r>
              <a:rPr lang="en-GB" sz="1800" dirty="0"/>
              <a:t>Full Christmas Collection Finalised</a:t>
            </a:r>
          </a:p>
        </p:txBody>
      </p:sp>
    </p:spTree>
    <p:extLst>
      <p:ext uri="{BB962C8B-B14F-4D97-AF65-F5344CB8AC3E}">
        <p14:creationId xmlns:p14="http://schemas.microsoft.com/office/powerpoint/2010/main" val="2038704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F5026-76D1-08F5-B9C5-EF4BEF465D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3200" dirty="0" err="1"/>
              <a:t>VivaMK</a:t>
            </a:r>
            <a:r>
              <a:rPr lang="en-GB" sz="3200" dirty="0"/>
              <a:t> Self-care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35FB5D-8C93-A3F1-B819-4EA0778E2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2592" y="2422046"/>
            <a:ext cx="5727998" cy="1586073"/>
          </a:xfrm>
        </p:spPr>
        <p:txBody>
          <a:bodyPr>
            <a:normAutofit/>
          </a:bodyPr>
          <a:lstStyle/>
          <a:p>
            <a:r>
              <a:rPr lang="en-GB" sz="2000" dirty="0"/>
              <a:t>Beauty, Health &amp; Wellness all in one catalogue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AB5F250-6A4A-A0DE-78D4-E69FE066FBA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9775"/>
          <a:stretch>
            <a:fillRect/>
          </a:stretch>
        </p:blipFill>
        <p:spPr>
          <a:xfrm>
            <a:off x="678871" y="502920"/>
            <a:ext cx="4935358" cy="6089904"/>
          </a:xfrm>
          <a:prstGeom prst="rect">
            <a:avLst/>
          </a:prstGeom>
          <a:blipFill>
            <a:blip r:embed="rId3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202" r="-50202"/>
            </a:stretch>
          </a:blipFill>
        </p:spPr>
      </p:pic>
    </p:spTree>
    <p:extLst>
      <p:ext uri="{BB962C8B-B14F-4D97-AF65-F5344CB8AC3E}">
        <p14:creationId xmlns:p14="http://schemas.microsoft.com/office/powerpoint/2010/main" val="3963674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72E26-657E-264E-B6D9-0357105006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Vivamk</a:t>
            </a:r>
            <a:r>
              <a:rPr lang="en-GB" dirty="0"/>
              <a:t> personalised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782AFC-1FEC-FDD4-77EC-078ADC0A11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21458" y="2897534"/>
            <a:ext cx="6020606" cy="1586073"/>
          </a:xfrm>
        </p:spPr>
        <p:txBody>
          <a:bodyPr>
            <a:normAutofit/>
          </a:bodyPr>
          <a:lstStyle/>
          <a:p>
            <a:r>
              <a:rPr lang="en-GB" sz="2000" dirty="0"/>
              <a:t>Vast range of gifts &amp; daily essentials - all personalised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C87B59B-5B92-E335-4BAA-E49DA2100EB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9775"/>
          <a:stretch>
            <a:fillRect/>
          </a:stretch>
        </p:blipFill>
        <p:spPr>
          <a:prstGeom prst="rect">
            <a:avLst/>
          </a:prstGeom>
          <a:blipFill>
            <a:blip r:embed="rId3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202" r="-50202"/>
            </a:stretch>
          </a:blipFill>
        </p:spPr>
      </p:pic>
    </p:spTree>
    <p:extLst>
      <p:ext uri="{BB962C8B-B14F-4D97-AF65-F5344CB8AC3E}">
        <p14:creationId xmlns:p14="http://schemas.microsoft.com/office/powerpoint/2010/main" val="2525667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8196F-73DD-1392-0662-DA5C6436A3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VivaMK</a:t>
            </a:r>
            <a:r>
              <a:rPr lang="en-GB" dirty="0"/>
              <a:t> home essentials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42665A-8E37-F900-2E80-143D5C3AF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76322" y="2635963"/>
            <a:ext cx="5447582" cy="793037"/>
          </a:xfrm>
        </p:spPr>
        <p:txBody>
          <a:bodyPr>
            <a:normAutofit/>
          </a:bodyPr>
          <a:lstStyle/>
          <a:p>
            <a:r>
              <a:rPr lang="en-GB" sz="1800" dirty="0"/>
              <a:t>Popular products summarised in one catalogue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4E1FB56-B861-ED7E-BEAD-2719BC59FD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9775"/>
          <a:stretch>
            <a:fillRect/>
          </a:stretch>
        </p:blipFill>
        <p:spPr>
          <a:prstGeom prst="rect">
            <a:avLst/>
          </a:prstGeom>
          <a:blipFill>
            <a:blip r:embed="rId5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202" r="-50202"/>
            </a:stretch>
          </a:blipFill>
        </p:spPr>
      </p:pic>
      <p:pic>
        <p:nvPicPr>
          <p:cNvPr id="7" name="Items_floating_in_kitchen_202608221605">
            <a:hlinkClick r:id="" action="ppaction://media"/>
            <a:extLst>
              <a:ext uri="{FF2B5EF4-FFF2-40B4-BE49-F238E27FC236}">
                <a16:creationId xmlns:a16="http://schemas.microsoft.com/office/drawing/2014/main" id="{92B5308B-69D2-B80B-7B5A-C96E38C09D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66960" y="4222036"/>
            <a:ext cx="2225040" cy="263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2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A9CFD-5A79-230B-3A78-D020AE1A2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Expansion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A8F0B-6C4A-25D2-82FD-1E6996BD0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872" y="1830785"/>
            <a:ext cx="10827328" cy="4332283"/>
          </a:xfrm>
        </p:spPr>
        <p:txBody>
          <a:bodyPr>
            <a:normAutofit/>
          </a:bodyPr>
          <a:lstStyle/>
          <a:p>
            <a:r>
              <a:rPr lang="en-GB" sz="1800" dirty="0"/>
              <a:t>There is no better time than now to work with us. </a:t>
            </a:r>
          </a:p>
          <a:p>
            <a:r>
              <a:rPr lang="en-GB" sz="1800" dirty="0"/>
              <a:t>We are heading into the Christmas Sales our products are all ready to be shipped</a:t>
            </a:r>
          </a:p>
          <a:p>
            <a:r>
              <a:rPr lang="en-GB" sz="1800" dirty="0"/>
              <a:t>Recruitment is ongoing and the development cycle is ready to spring</a:t>
            </a:r>
          </a:p>
          <a:p>
            <a:r>
              <a:rPr lang="en-GB" sz="1800" dirty="0"/>
              <a:t>More redundancies are expected, more people need to work extra or are looking for incomes</a:t>
            </a:r>
          </a:p>
          <a:p>
            <a:r>
              <a:rPr lang="en-GB" sz="1800" dirty="0"/>
              <a:t>Economy is tougher than ever </a:t>
            </a:r>
          </a:p>
          <a:p>
            <a:r>
              <a:rPr lang="en-GB" sz="1800" dirty="0"/>
              <a:t>Only joint collaboration is persevering </a:t>
            </a:r>
          </a:p>
        </p:txBody>
      </p:sp>
    </p:spTree>
    <p:extLst>
      <p:ext uri="{BB962C8B-B14F-4D97-AF65-F5344CB8AC3E}">
        <p14:creationId xmlns:p14="http://schemas.microsoft.com/office/powerpoint/2010/main" val="2169312694"/>
      </p:ext>
    </p:extLst>
  </p:cSld>
  <p:clrMapOvr>
    <a:masterClrMapping/>
  </p:clrMapOvr>
</p:sld>
</file>

<file path=ppt/theme/theme1.xml><?xml version="1.0" encoding="utf-8"?>
<a:theme xmlns:a="http://schemas.openxmlformats.org/drawingml/2006/main" name="Northern lights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ustom 13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rthern lights_e16e022e-be2c-4e5f-a1a0-12ee95ec224d_wac_v2" id="{B6B6850C-8787-446D-AEF8-4F4B369C2BE6}" vid="{B649D6A8-486A-404C-BAE4-F6DCFECB1A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2" ma:contentTypeDescription="Create a new document." ma:contentTypeScope="" ma:versionID="0635a23c60cc3de58ab4c1efc88efc6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b2ec4e1d644ed04c8d3fd0ef60d056a4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  <xsd:element ref="ns2:HasDigitalSignature" minOccurs="0"/>
                <xsd:element ref="ns2:DigitalSignatureProvid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  <xsd:element name="HasDigitalSignature" ma:index="34" nillable="true" ma:displayName="Signed electronically" ma:internalName="HasDigitalSignature" ma:readOnly="true">
      <xsd:simpleType>
        <xsd:restriction base="dms:Boolean"/>
      </xsd:simpleType>
    </xsd:element>
    <xsd:element name="DigitalSignatureProvider" ma:index="35" nillable="true" ma:displayName="Signature provider" ma:internalName="DigitalSignatureProvider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99ED26-B189-4BA1-99D0-1112D8C2F106}">
  <ds:schemaRefs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230e9df3-be65-4c73-a93b-d1236ebd677e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16c05727-aa75-4e4a-9b5f-8a80a1165891"/>
    <ds:schemaRef ds:uri="71af3243-3dd4-4a8d-8c0d-dd76da1f02a5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1CAF6374-A7FD-4717-AFE0-646B462CEB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E339AF-67FC-4BA3-8B2E-038B3ED310D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a19d03a-48bc-4359-8038-5b5f6d5847c3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{34364622-66C0-4032-877A-1D65CB211510}a68ed2e1-c015-4bc0-a84f-ee5b52e9f56e-TFe16e022e-be2c-4e5f-a1a0-12ee95ec224d7989ee22_win32</Template>
  <TotalTime>163</TotalTime>
  <Words>138</Words>
  <Application>Microsoft Office PowerPoint</Application>
  <PresentationFormat>Widescreen</PresentationFormat>
  <Paragraphs>24</Paragraphs>
  <Slides>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Arial</vt:lpstr>
      <vt:lpstr>Avenir Next LT Pro</vt:lpstr>
      <vt:lpstr>Northern lights</vt:lpstr>
      <vt:lpstr>Newsletter August- September 2026</vt:lpstr>
      <vt:lpstr>Releases &amp; Launches</vt:lpstr>
      <vt:lpstr>VivaMK Self-care</vt:lpstr>
      <vt:lpstr>Vivamk personalised</vt:lpstr>
      <vt:lpstr>VivaMK home essentials</vt:lpstr>
      <vt:lpstr>Expansion program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Margit Enzenmuller</dc:creator>
  <cp:lastModifiedBy>Margit Enzenmuller</cp:lastModifiedBy>
  <cp:revision>1</cp:revision>
  <dcterms:created xsi:type="dcterms:W3CDTF">2026-09-01T12:27:04Z</dcterms:created>
  <dcterms:modified xsi:type="dcterms:W3CDTF">2026-09-01T15:10:44Z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