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05" r:id="rId5"/>
    <p:sldId id="306" r:id="rId6"/>
    <p:sldId id="307" r:id="rId7"/>
    <p:sldId id="308" r:id="rId8"/>
    <p:sldId id="309" r:id="rId9"/>
    <p:sldId id="310" r:id="rId10"/>
    <p:sldId id="311" r:id="rId11"/>
    <p:sldId id="315" r:id="rId12"/>
    <p:sldId id="3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2C5CC-ECED-4D78-A4C5-C285C1B82E2B}" v="736" dt="2026-06-03T12:09:21.014"/>
  </p1510:revLst>
</p1510:revInfo>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7"/>
    <p:restoredTop sz="94682"/>
  </p:normalViewPr>
  <p:slideViewPr>
    <p:cSldViewPr snapToGrid="0">
      <p:cViewPr varScale="1">
        <p:scale>
          <a:sx n="42" d="100"/>
          <a:sy n="42" d="100"/>
        </p:scale>
        <p:origin x="888" y="32"/>
      </p:cViewPr>
      <p:guideLst>
        <p:guide orient="horz" pos="3792"/>
        <p:guide pos="528"/>
        <p:guide pos="7128"/>
        <p:guide orient="horz" pos="2808"/>
        <p:guide pos="2976"/>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6_1" csCatId="accent6" phldr="1"/>
      <dgm:spPr/>
      <dgm:t>
        <a:bodyPr/>
        <a:lstStyle/>
        <a:p>
          <a:endParaRPr lang="en-US"/>
        </a:p>
      </dgm:t>
    </dgm:pt>
    <dgm:pt modelId="{A8C03FBB-4A75-4460-AEA6-DEAEB9C61496}">
      <dgm:prSet phldrT="[Text]" phldr="0" custT="1"/>
      <dgm:spPr/>
      <dgm:t>
        <a:bodyPr/>
        <a:lstStyle/>
        <a:p>
          <a:pPr>
            <a:defRPr b="1"/>
          </a:pPr>
          <a:r>
            <a:rPr lang="en-US" sz="2000" b="1" i="0" dirty="0">
              <a:latin typeface="+mn-lt"/>
            </a:rPr>
            <a:t>Q3</a:t>
          </a:r>
        </a:p>
      </dgm:t>
    </dgm:pt>
    <dgm:pt modelId="{4E972F7F-4B1B-47AA-A25B-1FFC561F1C76}" type="parTrans" cxnId="{D3D81948-D963-4D1E-AE16-9705EAF510FC}">
      <dgm:prSet/>
      <dgm:spPr/>
      <dgm:t>
        <a:bodyPr/>
        <a:lstStyle/>
        <a:p>
          <a:endParaRPr lang="en-US" sz="2000" b="0" i="0">
            <a:latin typeface="+mn-lt"/>
          </a:endParaRPr>
        </a:p>
      </dgm:t>
    </dgm:pt>
    <dgm:pt modelId="{67361508-930A-4A23-8CFC-BB56DA645C3C}" type="sibTrans" cxnId="{D3D81948-D963-4D1E-AE16-9705EAF510FC}">
      <dgm:prSet/>
      <dgm:spPr/>
      <dgm:t>
        <a:bodyPr/>
        <a:lstStyle/>
        <a:p>
          <a:endParaRPr lang="en-US" sz="2000" b="0" i="0">
            <a:latin typeface="+mn-lt"/>
          </a:endParaRPr>
        </a:p>
      </dgm:t>
    </dgm:pt>
    <dgm:pt modelId="{5E71F362-34DF-4EEC-92A3-0EFE450E05E4}">
      <dgm:prSet phldrT="[Text]" phldr="0" custT="1"/>
      <dgm:spPr/>
      <dgm:t>
        <a:bodyPr/>
        <a:lstStyle/>
        <a:p>
          <a:r>
            <a:rPr lang="en-US" sz="1800" b="0" i="0" dirty="0">
              <a:latin typeface="+mn-lt"/>
            </a:rPr>
            <a:t>Audience</a:t>
          </a:r>
        </a:p>
      </dgm:t>
    </dgm:pt>
    <dgm:pt modelId="{8E5EE4D1-908E-455C-B8B3-281AD42DEC9A}" type="parTrans" cxnId="{B99CA6C9-28D1-4DDB-B8EC-AED73AD115CA}">
      <dgm:prSet/>
      <dgm:spPr/>
      <dgm:t>
        <a:bodyPr/>
        <a:lstStyle/>
        <a:p>
          <a:endParaRPr lang="en-US" sz="2000" b="0" i="0">
            <a:latin typeface="+mn-lt"/>
          </a:endParaRPr>
        </a:p>
      </dgm:t>
    </dgm:pt>
    <dgm:pt modelId="{B208B24A-E9FD-40A9-B764-FB7C2B7ED8B9}" type="sibTrans" cxnId="{B99CA6C9-28D1-4DDB-B8EC-AED73AD115CA}">
      <dgm:prSet/>
      <dgm:spPr/>
      <dgm:t>
        <a:bodyPr/>
        <a:lstStyle/>
        <a:p>
          <a:endParaRPr lang="en-US" sz="2000" b="0" i="0">
            <a:latin typeface="+mn-lt"/>
          </a:endParaRPr>
        </a:p>
      </dgm:t>
    </dgm:pt>
    <dgm:pt modelId="{91969DED-4CB8-4A14-A50B-3F7B848E46B5}">
      <dgm:prSet phldrT="[Text]" phldr="0" custT="1"/>
      <dgm:spPr/>
      <dgm:t>
        <a:bodyPr/>
        <a:lstStyle/>
        <a:p>
          <a:pPr>
            <a:defRPr b="1"/>
          </a:pPr>
          <a:r>
            <a:rPr lang="en-US" sz="2000" b="1" i="0" dirty="0">
              <a:latin typeface="+mn-lt"/>
            </a:rPr>
            <a:t>Q4</a:t>
          </a:r>
        </a:p>
      </dgm:t>
    </dgm:pt>
    <dgm:pt modelId="{441CD73D-85E1-42A6-BCF8-362A3247E2F3}" type="parTrans" cxnId="{537F2ED0-8BD0-4AD5-B60D-89B660EDA1AC}">
      <dgm:prSet/>
      <dgm:spPr/>
      <dgm:t>
        <a:bodyPr/>
        <a:lstStyle/>
        <a:p>
          <a:endParaRPr lang="en-US" sz="2000" b="0" i="0">
            <a:latin typeface="+mn-lt"/>
          </a:endParaRPr>
        </a:p>
      </dgm:t>
    </dgm:pt>
    <dgm:pt modelId="{81CA8AA2-C0C3-4381-BA8B-413EDD578B83}" type="sibTrans" cxnId="{537F2ED0-8BD0-4AD5-B60D-89B660EDA1AC}">
      <dgm:prSet/>
      <dgm:spPr/>
      <dgm:t>
        <a:bodyPr/>
        <a:lstStyle/>
        <a:p>
          <a:endParaRPr lang="en-US" sz="2000" b="0" i="0">
            <a:latin typeface="+mn-lt"/>
          </a:endParaRPr>
        </a:p>
      </dgm:t>
    </dgm:pt>
    <dgm:pt modelId="{8A04F340-E8E1-4146-9905-E7ADCAEAABD7}">
      <dgm:prSet phldrT="[Text]" phldr="0" custT="1"/>
      <dgm:spPr/>
      <dgm:t>
        <a:bodyPr/>
        <a:lstStyle/>
        <a:p>
          <a:r>
            <a:rPr lang="en-US" sz="1800" b="0" i="0" dirty="0">
              <a:latin typeface="+mn-lt"/>
            </a:rPr>
            <a:t>Product Placement</a:t>
          </a:r>
        </a:p>
      </dgm:t>
    </dgm:pt>
    <dgm:pt modelId="{4EBD5EC2-45ED-4ED6-8376-97D155A911AE}" type="parTrans" cxnId="{E636BFFB-0404-4D4B-B3F0-C64FDFD9DDEF}">
      <dgm:prSet/>
      <dgm:spPr/>
      <dgm:t>
        <a:bodyPr/>
        <a:lstStyle/>
        <a:p>
          <a:endParaRPr lang="en-US" sz="2000" b="0" i="0">
            <a:latin typeface="+mn-lt"/>
          </a:endParaRPr>
        </a:p>
      </dgm:t>
    </dgm:pt>
    <dgm:pt modelId="{F9CD2A04-6A34-4104-A971-391788B88F55}" type="sibTrans" cxnId="{E636BFFB-0404-4D4B-B3F0-C64FDFD9DDEF}">
      <dgm:prSet/>
      <dgm:spPr/>
      <dgm:t>
        <a:bodyPr/>
        <a:lstStyle/>
        <a:p>
          <a:endParaRPr lang="en-US" sz="2000" b="0" i="0">
            <a:latin typeface="+mn-lt"/>
          </a:endParaRPr>
        </a:p>
      </dgm:t>
    </dgm:pt>
    <dgm:pt modelId="{3CC73758-10C1-47F8-AFA7-1A986D4DDD60}">
      <dgm:prSet phldrT="[Text]" phldr="0" custT="1"/>
      <dgm:spPr/>
      <dgm:t>
        <a:bodyPr/>
        <a:lstStyle/>
        <a:p>
          <a:pPr>
            <a:defRPr b="1"/>
          </a:pPr>
          <a:r>
            <a:rPr lang="en-US" sz="2000" b="1" i="0" dirty="0">
              <a:latin typeface="+mn-lt"/>
            </a:rPr>
            <a:t>Q1</a:t>
          </a:r>
        </a:p>
      </dgm:t>
    </dgm:pt>
    <dgm:pt modelId="{FF6AE4B6-4A2F-49EE-9316-9AF55E77838B}" type="parTrans" cxnId="{4A69F85D-5C15-48FD-893A-B3050E1BADEB}">
      <dgm:prSet/>
      <dgm:spPr/>
      <dgm:t>
        <a:bodyPr/>
        <a:lstStyle/>
        <a:p>
          <a:endParaRPr lang="en-US" sz="2000" b="0" i="0">
            <a:latin typeface="+mn-lt"/>
          </a:endParaRPr>
        </a:p>
      </dgm:t>
    </dgm:pt>
    <dgm:pt modelId="{D8170BBA-6035-4773-8431-FEDD687647FF}" type="sibTrans" cxnId="{4A69F85D-5C15-48FD-893A-B3050E1BADEB}">
      <dgm:prSet/>
      <dgm:spPr/>
      <dgm:t>
        <a:bodyPr/>
        <a:lstStyle/>
        <a:p>
          <a:endParaRPr lang="en-US" sz="2000" b="0" i="0">
            <a:latin typeface="+mn-lt"/>
          </a:endParaRPr>
        </a:p>
      </dgm:t>
    </dgm:pt>
    <dgm:pt modelId="{FD9CA14A-483C-4869-B0C1-7C5FB7EEDBCC}">
      <dgm:prSet phldrT="[Text]" phldr="0" custT="1"/>
      <dgm:spPr/>
      <dgm:t>
        <a:bodyPr/>
        <a:lstStyle/>
        <a:p>
          <a:r>
            <a:rPr lang="en-US" sz="1800" b="0" i="0" dirty="0">
              <a:latin typeface="+mn-lt"/>
            </a:rPr>
            <a:t> Communication</a:t>
          </a:r>
        </a:p>
      </dgm:t>
    </dgm:pt>
    <dgm:pt modelId="{8182A92F-45BA-4CD1-8E43-0B0810A50FEB}" type="parTrans" cxnId="{5EDA943F-300F-408A-A52E-3D5140FD5C22}">
      <dgm:prSet/>
      <dgm:spPr/>
      <dgm:t>
        <a:bodyPr/>
        <a:lstStyle/>
        <a:p>
          <a:endParaRPr lang="en-US" sz="2000" b="0" i="0">
            <a:latin typeface="+mn-lt"/>
          </a:endParaRPr>
        </a:p>
      </dgm:t>
    </dgm:pt>
    <dgm:pt modelId="{914BB93C-EA8A-4B5B-8F06-30DA7C7F4B7B}" type="sibTrans" cxnId="{5EDA943F-300F-408A-A52E-3D5140FD5C22}">
      <dgm:prSet/>
      <dgm:spPr/>
      <dgm:t>
        <a:bodyPr/>
        <a:lstStyle/>
        <a:p>
          <a:endParaRPr lang="en-US" sz="2000" b="0" i="0">
            <a:latin typeface="+mn-lt"/>
          </a:endParaRPr>
        </a:p>
      </dgm:t>
    </dgm:pt>
    <dgm:pt modelId="{84A68FCD-1C3D-4EE4-B518-349204A8A6B5}">
      <dgm:prSet phldrT="[Text]" phldr="0"/>
      <dgm:spPr/>
      <dgm:t>
        <a:bodyPr/>
        <a:lstStyle/>
        <a:p>
          <a:endParaRPr lang="en-US" sz="1800" b="0" dirty="0">
            <a:latin typeface="+mn-lt"/>
            <a:ea typeface="+mn-lt"/>
            <a:cs typeface="+mn-lt"/>
          </a:endParaRPr>
        </a:p>
      </dgm:t>
    </dgm:pt>
    <dgm:pt modelId="{12568232-A41C-4A23-A674-8B096C4B0A56}" type="parTrans" cxnId="{641EE241-3621-4BFB-B58E-9D5DD83CAF14}">
      <dgm:prSet/>
      <dgm:spPr/>
    </dgm:pt>
    <dgm:pt modelId="{7A577440-6658-4975-9BC8-A5FDFF270C13}" type="sibTrans" cxnId="{641EE241-3621-4BFB-B58E-9D5DD83CAF14}">
      <dgm:prSet/>
      <dgm:spPr/>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3">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3"/>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3"/>
      <dgm:spPr>
        <a:noFill/>
        <a:ln w="6350" cap="flat" cmpd="sng" algn="ctr">
          <a:solidFill>
            <a:schemeClr val="accent6">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3"/>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3">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3"/>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3"/>
      <dgm:spPr>
        <a:noFill/>
        <a:ln w="6350" cap="flat" cmpd="sng" algn="ctr">
          <a:solidFill>
            <a:schemeClr val="accent6">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3"/>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3">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3"/>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3"/>
      <dgm:spPr>
        <a:noFill/>
        <a:ln w="6350" cap="flat" cmpd="sng" algn="ctr">
          <a:solidFill>
            <a:schemeClr val="accent6">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3"/>
      <dgm:spPr/>
    </dgm:pt>
    <dgm:pt modelId="{EAB0CCC2-BFF9-432D-BA8E-7ECAF2D92AF2}" type="pres">
      <dgm:prSet presAssocID="{3CC73758-10C1-47F8-AFA7-1A986D4DDD60}" presName="EmptyPlaceHolder" presStyleCnt="0"/>
      <dgm:spPr/>
    </dgm:pt>
  </dgm:ptLst>
  <dgm:cxnLst>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641EE241-3621-4BFB-B58E-9D5DD83CAF14}" srcId="{3CC73758-10C1-47F8-AFA7-1A986D4DDD60}" destId="{84A68FCD-1C3D-4EE4-B518-349204A8A6B5}" srcOrd="1" destOrd="0" parTransId="{12568232-A41C-4A23-A674-8B096C4B0A56}" sibTransId="{7A577440-6658-4975-9BC8-A5FDFF270C13}"/>
    <dgm:cxn modelId="{D3D81948-D963-4D1E-AE16-9705EAF510FC}" srcId="{A66480AC-C0DE-4E5E-9ECD-9AE37E3FCB79}" destId="{A8C03FBB-4A75-4460-AEA6-DEAEB9C61496}" srcOrd="0" destOrd="0" parTransId="{4E972F7F-4B1B-47AA-A25B-1FFC561F1C76}" sibTransId="{67361508-930A-4A23-8CFC-BB56DA645C3C}"/>
    <dgm:cxn modelId="{52DBC84C-9544-4D4F-A285-CFB1B2CF3861}" type="presOf" srcId="{FD9CA14A-483C-4869-B0C1-7C5FB7EEDBCC}" destId="{E0D48281-565D-47A3-9B6C-576231178549}" srcOrd="0" destOrd="0" presId="urn:microsoft.com/office/officeart/2016/7/layout/BasicTimeline"/>
    <dgm:cxn modelId="{3C8F2B98-E64D-4F29-82B4-0CC2B8F1709B}" type="presOf" srcId="{A8C03FBB-4A75-4460-AEA6-DEAEB9C61496}" destId="{FE5C7F33-9326-49FB-89A3-8A20163AD994}" srcOrd="0" destOrd="0" presId="urn:microsoft.com/office/officeart/2016/7/layout/BasicTimeline"/>
    <dgm:cxn modelId="{E256D398-7793-408B-9B77-3CD5ABB36483}" type="presOf" srcId="{91969DED-4CB8-4A14-A50B-3F7B848E46B5}" destId="{60D0713D-AF69-4AF8-B071-F65622790886}" srcOrd="0" destOrd="0" presId="urn:microsoft.com/office/officeart/2016/7/layout/BasicTimeline"/>
    <dgm:cxn modelId="{3B79BDB1-BBFD-4DAA-9A5B-03CD84C56BC0}" type="presOf" srcId="{84A68FCD-1C3D-4EE4-B518-349204A8A6B5}" destId="{E0D48281-565D-47A3-9B6C-576231178549}" srcOrd="0" destOrd="1" presId="urn:microsoft.com/office/officeart/2016/7/layout/BasicTimeline"/>
    <dgm:cxn modelId="{030373B8-595B-4672-8660-88511DB4F3A1}"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14B4AD4-990F-49A0-86C3-5258FB745842}" type="presOf" srcId="{3CC73758-10C1-47F8-AFA7-1A986D4DDD60}" destId="{E712D073-0B15-4887-9DCE-A27BCACBC178}" srcOrd="0" destOrd="0" presId="urn:microsoft.com/office/officeart/2016/7/layout/BasicTimeline"/>
    <dgm:cxn modelId="{403E30EA-CA23-4A5A-9D22-DF82F93CFF08}" type="presOf" srcId="{A66480AC-C0DE-4E5E-9ECD-9AE37E3FCB79}" destId="{9FFA803F-EA25-49D8-A073-96E9747E345F}"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0C2114FD-2371-4190-910F-5BFEC5D07FEB}" type="presOf" srcId="{8A04F340-E8E1-4146-9905-E7ADCAEAABD7}" destId="{DADAA0C9-3E42-4088-8622-30E9F6EA139A}" srcOrd="0" destOrd="0" presId="urn:microsoft.com/office/officeart/2016/7/layout/BasicTimeline"/>
    <dgm:cxn modelId="{8DC5EFD2-DC83-49AA-9CD4-EB19EDF3D4D7}" type="presParOf" srcId="{9FFA803F-EA25-49D8-A073-96E9747E345F}" destId="{EE0E6265-BE99-48D1-8879-DB5A75D6D78E}" srcOrd="0" destOrd="0" presId="urn:microsoft.com/office/officeart/2016/7/layout/BasicTimeline"/>
    <dgm:cxn modelId="{C5221DAB-6624-418C-A1C2-BFDECCD1F103}" type="presParOf" srcId="{9FFA803F-EA25-49D8-A073-96E9747E345F}" destId="{BDA8F949-88B8-486D-9E41-ABA1463A8926}" srcOrd="1" destOrd="0" presId="urn:microsoft.com/office/officeart/2016/7/layout/BasicTimeline"/>
    <dgm:cxn modelId="{FEC91BA8-8B9C-42D4-A507-6E4761B1E0DD}" type="presParOf" srcId="{BDA8F949-88B8-486D-9E41-ABA1463A8926}" destId="{A41AEE8D-8763-4311-BB07-B499A93D76EA}" srcOrd="0" destOrd="0" presId="urn:microsoft.com/office/officeart/2016/7/layout/BasicTimeline"/>
    <dgm:cxn modelId="{00F2ABA0-753C-45FE-9BCE-6040D4620464}" type="presParOf" srcId="{A41AEE8D-8763-4311-BB07-B499A93D76EA}" destId="{FE5C7F33-9326-49FB-89A3-8A20163AD994}" srcOrd="0" destOrd="0" presId="urn:microsoft.com/office/officeart/2016/7/layout/BasicTimeline"/>
    <dgm:cxn modelId="{2DCB56C0-F0BF-4D79-81D9-C9D95AE834E1}" type="presParOf" srcId="{A41AEE8D-8763-4311-BB07-B499A93D76EA}" destId="{C51067AB-548D-47E7-B9DD-C7A4C9600F8C}" srcOrd="1" destOrd="0" presId="urn:microsoft.com/office/officeart/2016/7/layout/BasicTimeline"/>
    <dgm:cxn modelId="{7175B8BC-015B-45D4-8E98-FC1074E1F6A3}" type="presParOf" srcId="{C51067AB-548D-47E7-B9DD-C7A4C9600F8C}" destId="{BA29120C-7C6B-4F62-9079-4AD528BC0744}" srcOrd="0" destOrd="0" presId="urn:microsoft.com/office/officeart/2016/7/layout/BasicTimeline"/>
    <dgm:cxn modelId="{DD51407B-3C2E-483E-A34A-86D569E4E607}" type="presParOf" srcId="{C51067AB-548D-47E7-B9DD-C7A4C9600F8C}" destId="{617B6CDA-9351-44EF-9011-41758FE93851}" srcOrd="1" destOrd="0" presId="urn:microsoft.com/office/officeart/2016/7/layout/BasicTimeline"/>
    <dgm:cxn modelId="{7386E51B-60A9-4866-86C1-4C87DE949916}" type="presParOf" srcId="{A41AEE8D-8763-4311-BB07-B499A93D76EA}" destId="{A95DB80B-444A-4D69-B205-3A801BB8524A}" srcOrd="2" destOrd="0" presId="urn:microsoft.com/office/officeart/2016/7/layout/BasicTimeline"/>
    <dgm:cxn modelId="{D259BE10-5F1C-49F7-8C8D-C9DAEF153E52}" type="presParOf" srcId="{A41AEE8D-8763-4311-BB07-B499A93D76EA}" destId="{FA19A0AA-8B0B-4AA8-A80D-08CFFDD3F112}" srcOrd="3" destOrd="0" presId="urn:microsoft.com/office/officeart/2016/7/layout/BasicTimeline"/>
    <dgm:cxn modelId="{11DD8BE0-FB60-402B-82AF-7D7834C85B89}" type="presParOf" srcId="{A41AEE8D-8763-4311-BB07-B499A93D76EA}" destId="{C298CC98-EF08-4D23-94A2-F58DEE6D7DE4}" srcOrd="4" destOrd="0" presId="urn:microsoft.com/office/officeart/2016/7/layout/BasicTimeline"/>
    <dgm:cxn modelId="{D374BC73-6CDD-4948-AF38-803242231B20}" type="presParOf" srcId="{BDA8F949-88B8-486D-9E41-ABA1463A8926}" destId="{F3D981F8-7433-4E93-99E6-2B447306B973}" srcOrd="1" destOrd="0" presId="urn:microsoft.com/office/officeart/2016/7/layout/BasicTimeline"/>
    <dgm:cxn modelId="{C5036ED5-BB6B-435D-B105-F80B7F0F8771}" type="presParOf" srcId="{BDA8F949-88B8-486D-9E41-ABA1463A8926}" destId="{7D29DFA7-018B-45C9-AC1C-5CFC82FEE150}" srcOrd="2" destOrd="0" presId="urn:microsoft.com/office/officeart/2016/7/layout/BasicTimeline"/>
    <dgm:cxn modelId="{9360A27E-F869-41C5-94B1-32E4A097DDFC}" type="presParOf" srcId="{7D29DFA7-018B-45C9-AC1C-5CFC82FEE150}" destId="{60D0713D-AF69-4AF8-B071-F65622790886}" srcOrd="0" destOrd="0" presId="urn:microsoft.com/office/officeart/2016/7/layout/BasicTimeline"/>
    <dgm:cxn modelId="{F87C5FB2-8CFB-45A5-8973-5EDCA047ABC1}" type="presParOf" srcId="{7D29DFA7-018B-45C9-AC1C-5CFC82FEE150}" destId="{5DAA1547-FEA7-4F69-96D3-0E3A07601B1E}" srcOrd="1" destOrd="0" presId="urn:microsoft.com/office/officeart/2016/7/layout/BasicTimeline"/>
    <dgm:cxn modelId="{373608E7-1A5E-4F8B-884B-FE73B322BE15}" type="presParOf" srcId="{5DAA1547-FEA7-4F69-96D3-0E3A07601B1E}" destId="{DADAA0C9-3E42-4088-8622-30E9F6EA139A}" srcOrd="0" destOrd="0" presId="urn:microsoft.com/office/officeart/2016/7/layout/BasicTimeline"/>
    <dgm:cxn modelId="{E290911B-C1F7-4924-9969-D0A14006A7C2}" type="presParOf" srcId="{5DAA1547-FEA7-4F69-96D3-0E3A07601B1E}" destId="{D2E61EE0-F306-43AF-AFF9-74A14B9CF379}" srcOrd="1" destOrd="0" presId="urn:microsoft.com/office/officeart/2016/7/layout/BasicTimeline"/>
    <dgm:cxn modelId="{5B9C36BF-8E85-471E-AA96-869EAF8B8132}" type="presParOf" srcId="{7D29DFA7-018B-45C9-AC1C-5CFC82FEE150}" destId="{DBD74D6B-057A-432C-9067-BF618C19EB2A}" srcOrd="2" destOrd="0" presId="urn:microsoft.com/office/officeart/2016/7/layout/BasicTimeline"/>
    <dgm:cxn modelId="{DD086F1B-9F24-4D8C-A553-0BD1AAA18391}" type="presParOf" srcId="{7D29DFA7-018B-45C9-AC1C-5CFC82FEE150}" destId="{0F979253-FD39-4920-BFCA-78C564B167EA}" srcOrd="3" destOrd="0" presId="urn:microsoft.com/office/officeart/2016/7/layout/BasicTimeline"/>
    <dgm:cxn modelId="{DC16AC33-A4D5-4D07-B7DF-5BC41F8ADB99}" type="presParOf" srcId="{7D29DFA7-018B-45C9-AC1C-5CFC82FEE150}" destId="{C9B4B298-E04C-4317-856D-E345FE5EC64B}" srcOrd="4" destOrd="0" presId="urn:microsoft.com/office/officeart/2016/7/layout/BasicTimeline"/>
    <dgm:cxn modelId="{0EDD4AA3-139C-4B03-96CD-DDCDB466F0AD}" type="presParOf" srcId="{BDA8F949-88B8-486D-9E41-ABA1463A8926}" destId="{9B636147-AF19-40E0-BE7D-3BE8148CC024}" srcOrd="3" destOrd="0" presId="urn:microsoft.com/office/officeart/2016/7/layout/BasicTimeline"/>
    <dgm:cxn modelId="{75194B83-825B-4085-9085-6E2464A4361F}" type="presParOf" srcId="{BDA8F949-88B8-486D-9E41-ABA1463A8926}" destId="{76CB18D4-86E2-467C-A2CF-3ED9EFE66BEA}" srcOrd="4" destOrd="0" presId="urn:microsoft.com/office/officeart/2016/7/layout/BasicTimeline"/>
    <dgm:cxn modelId="{D43E03B8-7FA2-4862-90B9-302AF8930ADE}" type="presParOf" srcId="{76CB18D4-86E2-467C-A2CF-3ED9EFE66BEA}" destId="{E712D073-0B15-4887-9DCE-A27BCACBC178}" srcOrd="0" destOrd="0" presId="urn:microsoft.com/office/officeart/2016/7/layout/BasicTimeline"/>
    <dgm:cxn modelId="{7F43038C-9EE8-4A03-BB53-0C78ADC91BE3}" type="presParOf" srcId="{76CB18D4-86E2-467C-A2CF-3ED9EFE66BEA}" destId="{4C57E835-21E8-44E9-8CE3-1E2D478ECB2B}" srcOrd="1" destOrd="0" presId="urn:microsoft.com/office/officeart/2016/7/layout/BasicTimeline"/>
    <dgm:cxn modelId="{19650FA5-FD76-43A2-A580-77102CB45C29}" type="presParOf" srcId="{4C57E835-21E8-44E9-8CE3-1E2D478ECB2B}" destId="{E0D48281-565D-47A3-9B6C-576231178549}" srcOrd="0" destOrd="0" presId="urn:microsoft.com/office/officeart/2016/7/layout/BasicTimeline"/>
    <dgm:cxn modelId="{120319C0-2334-424A-A0AC-80F8A1308826}" type="presParOf" srcId="{4C57E835-21E8-44E9-8CE3-1E2D478ECB2B}" destId="{E0365E95-CAD6-4660-956D-E490447A5CB4}" srcOrd="1" destOrd="0" presId="urn:microsoft.com/office/officeart/2016/7/layout/BasicTimeline"/>
    <dgm:cxn modelId="{5F0F14B9-1F44-445B-B5C9-098AA980034A}" type="presParOf" srcId="{76CB18D4-86E2-467C-A2CF-3ED9EFE66BEA}" destId="{DCAE8A46-752C-4E82-84CE-E790E1F2918E}" srcOrd="2" destOrd="0" presId="urn:microsoft.com/office/officeart/2016/7/layout/BasicTimeline"/>
    <dgm:cxn modelId="{227A0817-1780-4A62-827C-D705F135B0FF}" type="presParOf" srcId="{76CB18D4-86E2-467C-A2CF-3ED9EFE66BEA}" destId="{B6459BF8-D2C3-4018-9C28-98667DC203F4}" srcOrd="3" destOrd="0" presId="urn:microsoft.com/office/officeart/2016/7/layout/BasicTimeline"/>
    <dgm:cxn modelId="{DD2C226D-D2E6-4625-B54D-5B0CB118646C}" type="presParOf" srcId="{76CB18D4-86E2-467C-A2CF-3ED9EFE66BEA}" destId="{EAB0CCC2-BFF9-432D-BA8E-7ECAF2D92AF2}"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84362"/>
          <a:ext cx="5651500" cy="0"/>
        </a:xfrm>
        <a:prstGeom prst="lin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57403" y="2023805"/>
          <a:ext cx="2302103" cy="42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Q3</a:t>
          </a:r>
        </a:p>
      </dsp:txBody>
      <dsp:txXfrm>
        <a:off x="157403" y="2023805"/>
        <a:ext cx="2302103" cy="425865"/>
      </dsp:txXfrm>
    </dsp:sp>
    <dsp:sp modelId="{BA29120C-7C6B-4F62-9079-4AD528BC0744}">
      <dsp:nvSpPr>
        <dsp:cNvPr id="0" name=""/>
        <dsp:cNvSpPr/>
      </dsp:nvSpPr>
      <dsp:spPr>
        <a:xfrm>
          <a:off x="441" y="525737"/>
          <a:ext cx="2616026" cy="642567"/>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Audience</a:t>
          </a:r>
        </a:p>
      </dsp:txBody>
      <dsp:txXfrm>
        <a:off x="31809" y="557105"/>
        <a:ext cx="2553290" cy="579831"/>
      </dsp:txXfrm>
    </dsp:sp>
    <dsp:sp modelId="{A95DB80B-444A-4D69-B205-3A801BB8524A}">
      <dsp:nvSpPr>
        <dsp:cNvPr id="0" name=""/>
        <dsp:cNvSpPr/>
      </dsp:nvSpPr>
      <dsp:spPr>
        <a:xfrm>
          <a:off x="1308454" y="1168304"/>
          <a:ext cx="0" cy="71605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674698" y="1319053"/>
          <a:ext cx="2302103" cy="42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Q4</a:t>
          </a:r>
        </a:p>
      </dsp:txBody>
      <dsp:txXfrm>
        <a:off x="1674698" y="1319053"/>
        <a:ext cx="2302103" cy="425865"/>
      </dsp:txXfrm>
    </dsp:sp>
    <dsp:sp modelId="{FA19A0AA-8B0B-4AA8-A80D-08CFFDD3F112}">
      <dsp:nvSpPr>
        <dsp:cNvPr id="0" name=""/>
        <dsp:cNvSpPr/>
      </dsp:nvSpPr>
      <dsp:spPr>
        <a:xfrm>
          <a:off x="1280189" y="1856097"/>
          <a:ext cx="56530" cy="565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517736" y="2600420"/>
          <a:ext cx="2616026" cy="642567"/>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Product Placement</a:t>
          </a:r>
        </a:p>
      </dsp:txBody>
      <dsp:txXfrm>
        <a:off x="1549104" y="2631788"/>
        <a:ext cx="2553290" cy="579831"/>
      </dsp:txXfrm>
    </dsp:sp>
    <dsp:sp modelId="{DBD74D6B-057A-432C-9067-BF618C19EB2A}">
      <dsp:nvSpPr>
        <dsp:cNvPr id="0" name=""/>
        <dsp:cNvSpPr/>
      </dsp:nvSpPr>
      <dsp:spPr>
        <a:xfrm>
          <a:off x="2825750" y="1884362"/>
          <a:ext cx="0" cy="71605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3191993" y="2023805"/>
          <a:ext cx="2302103" cy="42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Q1</a:t>
          </a:r>
        </a:p>
      </dsp:txBody>
      <dsp:txXfrm>
        <a:off x="3191993" y="2023805"/>
        <a:ext cx="2302103" cy="425865"/>
      </dsp:txXfrm>
    </dsp:sp>
    <dsp:sp modelId="{0F979253-FD39-4920-BFCA-78C564B167EA}">
      <dsp:nvSpPr>
        <dsp:cNvPr id="0" name=""/>
        <dsp:cNvSpPr/>
      </dsp:nvSpPr>
      <dsp:spPr>
        <a:xfrm>
          <a:off x="2797484" y="1856097"/>
          <a:ext cx="56530" cy="565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3035032" y="144212"/>
          <a:ext cx="2616026" cy="1024092"/>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 Communication</a:t>
          </a:r>
        </a:p>
        <a:p>
          <a:pPr marL="0" lvl="0" indent="0" algn="l" defTabSz="800100">
            <a:lnSpc>
              <a:spcPct val="90000"/>
            </a:lnSpc>
            <a:spcBef>
              <a:spcPct val="0"/>
            </a:spcBef>
            <a:spcAft>
              <a:spcPct val="35000"/>
            </a:spcAft>
            <a:buNone/>
          </a:pPr>
          <a:endParaRPr lang="en-US" sz="1800" b="0" kern="1200" dirty="0">
            <a:latin typeface="+mn-lt"/>
            <a:ea typeface="+mn-lt"/>
            <a:cs typeface="+mn-lt"/>
          </a:endParaRPr>
        </a:p>
      </dsp:txBody>
      <dsp:txXfrm>
        <a:off x="3085024" y="194204"/>
        <a:ext cx="2516042" cy="924108"/>
      </dsp:txXfrm>
    </dsp:sp>
    <dsp:sp modelId="{DCAE8A46-752C-4E82-84CE-E790E1F2918E}">
      <dsp:nvSpPr>
        <dsp:cNvPr id="0" name=""/>
        <dsp:cNvSpPr/>
      </dsp:nvSpPr>
      <dsp:spPr>
        <a:xfrm>
          <a:off x="4343045" y="1168304"/>
          <a:ext cx="0" cy="71605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6459BF8-D2C3-4018-9C28-98667DC203F4}">
      <dsp:nvSpPr>
        <dsp:cNvPr id="0" name=""/>
        <dsp:cNvSpPr/>
      </dsp:nvSpPr>
      <dsp:spPr>
        <a:xfrm>
          <a:off x="4314779" y="1856097"/>
          <a:ext cx="56530" cy="565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6/3/2026</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6/3/2026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endParaRPr lang="en-US" dirty="0"/>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dirty="0"/>
              <a:t>Click to edit Master title style</a:t>
            </a:r>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dirty="0"/>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dirty="0"/>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dirty="0"/>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dirty="0"/>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a:extLst>
              <a:ext uri="{96DAC541-7B7A-43D3-8B79-37D633B846F1}">
                <asvg:svgBlip xmlns:asvg="http://schemas.microsoft.com/office/drawing/2016/SVG/main" r:embed="rId2"/>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dirty="0"/>
              <a:t>Click to edit Master title style</a:t>
            </a:r>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endParaRPr lang="en-US" dirty="0"/>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dirty="0"/>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dirty="0"/>
              <a:t>Click to edit Master title style</a:t>
            </a:r>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hyperlink" Target="https://www.greatproductsforyou.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7E-922A-1054-6306-D37C378F1165}"/>
              </a:ext>
            </a:extLst>
          </p:cNvPr>
          <p:cNvSpPr>
            <a:spLocks noGrp="1"/>
          </p:cNvSpPr>
          <p:nvPr>
            <p:ph type="title"/>
          </p:nvPr>
        </p:nvSpPr>
        <p:spPr>
          <a:xfrm>
            <a:off x="841248" y="841248"/>
            <a:ext cx="10479024" cy="557784"/>
          </a:xfrm>
        </p:spPr>
        <p:txBody>
          <a:bodyPr/>
          <a:lstStyle/>
          <a:p>
            <a:r>
              <a:rPr lang="en-US" dirty="0"/>
              <a:t>Q4 MARKET ANALYSIS</a:t>
            </a:r>
            <a:br>
              <a:rPr lang="en-US" dirty="0"/>
            </a:br>
            <a:endParaRPr lang="en-US" dirty="0"/>
          </a:p>
        </p:txBody>
      </p:sp>
      <p:sp>
        <p:nvSpPr>
          <p:cNvPr id="3" name="Text Placeholder 2">
            <a:extLst>
              <a:ext uri="{FF2B5EF4-FFF2-40B4-BE49-F238E27FC236}">
                <a16:creationId xmlns:a16="http://schemas.microsoft.com/office/drawing/2014/main" id="{1C3D50B0-02F8-A1E6-8A67-C0B7034A4743}"/>
              </a:ext>
            </a:extLst>
          </p:cNvPr>
          <p:cNvSpPr>
            <a:spLocks noGrp="1"/>
          </p:cNvSpPr>
          <p:nvPr>
            <p:ph type="body" sz="quarter" idx="10"/>
          </p:nvPr>
        </p:nvSpPr>
        <p:spPr>
          <a:xfrm>
            <a:off x="841247" y="1536192"/>
            <a:ext cx="10479215" cy="4480560"/>
          </a:xfrm>
        </p:spPr>
        <p:txBody>
          <a:bodyPr vert="horz" lIns="0" tIns="0" rIns="0" bIns="0" rtlCol="0" anchor="t">
            <a:noAutofit/>
          </a:bodyPr>
          <a:lstStyle/>
          <a:p>
            <a:r>
              <a:rPr lang="en-US"/>
              <a:t>Newsletter June – July 2026</a:t>
            </a:r>
            <a:endParaRPr lang="en-US" dirty="0"/>
          </a:p>
        </p:txBody>
      </p:sp>
    </p:spTree>
    <p:extLst>
      <p:ext uri="{BB962C8B-B14F-4D97-AF65-F5344CB8AC3E}">
        <p14:creationId xmlns:p14="http://schemas.microsoft.com/office/powerpoint/2010/main" val="151699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23F-2B95-8D5A-8578-DBC0FC0DCEA8}"/>
              </a:ext>
            </a:extLst>
          </p:cNvPr>
          <p:cNvSpPr>
            <a:spLocks noGrp="1"/>
          </p:cNvSpPr>
          <p:nvPr>
            <p:ph type="title"/>
          </p:nvPr>
        </p:nvSpPr>
        <p:spPr>
          <a:xfrm>
            <a:off x="841248" y="841248"/>
            <a:ext cx="10479024" cy="557784"/>
          </a:xfrm>
        </p:spPr>
        <p:txBody>
          <a:bodyPr/>
          <a:lstStyle/>
          <a:p>
            <a:r>
              <a:rPr lang="en-US" dirty="0"/>
              <a:t>Agenda</a:t>
            </a:r>
          </a:p>
        </p:txBody>
      </p:sp>
      <p:sp>
        <p:nvSpPr>
          <p:cNvPr id="5" name="Text Placeholder 4">
            <a:extLst>
              <a:ext uri="{FF2B5EF4-FFF2-40B4-BE49-F238E27FC236}">
                <a16:creationId xmlns:a16="http://schemas.microsoft.com/office/drawing/2014/main" id="{DFFF7AA9-7C16-A939-67C8-DF700FEF7D83}"/>
              </a:ext>
            </a:extLst>
          </p:cNvPr>
          <p:cNvSpPr>
            <a:spLocks noGrp="1"/>
          </p:cNvSpPr>
          <p:nvPr>
            <p:ph sz="quarter" idx="13"/>
          </p:nvPr>
        </p:nvSpPr>
        <p:spPr>
          <a:xfrm>
            <a:off x="841248" y="1536827"/>
            <a:ext cx="6556375" cy="4479925"/>
          </a:xfrm>
        </p:spPr>
        <p:txBody>
          <a:bodyPr vert="horz" lIns="0" tIns="0" rIns="0" bIns="0" rtlCol="0" anchor="t">
            <a:normAutofit/>
          </a:bodyPr>
          <a:lstStyle/>
          <a:p>
            <a:pPr marL="347345" indent="-347345"/>
            <a:r>
              <a:rPr lang="en-US"/>
              <a:t>New Products</a:t>
            </a:r>
            <a:endParaRPr lang="en-US" dirty="0"/>
          </a:p>
          <a:p>
            <a:pPr marL="347345" indent="-347345"/>
            <a:r>
              <a:rPr lang="en-US"/>
              <a:t>New Markets</a:t>
            </a:r>
          </a:p>
          <a:p>
            <a:pPr marL="347345" indent="-347345"/>
            <a:r>
              <a:rPr lang="en-US" dirty="0"/>
              <a:t>New </a:t>
            </a:r>
            <a:r>
              <a:rPr lang="en-US" dirty="0" err="1"/>
              <a:t>Audienc</a:t>
            </a:r>
            <a:r>
              <a:rPr lang="en-US" dirty="0"/>
              <a:t>e</a:t>
            </a:r>
          </a:p>
          <a:p>
            <a:pPr marL="347345" indent="-347345"/>
            <a:r>
              <a:rPr lang="en-US"/>
              <a:t>Retail &amp; Distribution</a:t>
            </a:r>
          </a:p>
          <a:p>
            <a:pPr marL="347345" indent="-347345"/>
            <a:r>
              <a:rPr lang="en-US"/>
              <a:t>Customer Satisfaction</a:t>
            </a:r>
          </a:p>
          <a:p>
            <a:endParaRPr lang="en-US" dirty="0"/>
          </a:p>
        </p:txBody>
      </p:sp>
      <p:sp>
        <p:nvSpPr>
          <p:cNvPr id="4" name="Slide Number Placeholder 3">
            <a:extLst>
              <a:ext uri="{FF2B5EF4-FFF2-40B4-BE49-F238E27FC236}">
                <a16:creationId xmlns:a16="http://schemas.microsoft.com/office/drawing/2014/main" id="{58FEA6BC-F3A8-6DDC-F1F8-6348F54E8BE2}"/>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2</a:t>
            </a:fld>
            <a:endParaRPr lang="en-US" dirty="0"/>
          </a:p>
        </p:txBody>
      </p:sp>
    </p:spTree>
    <p:extLst>
      <p:ext uri="{BB962C8B-B14F-4D97-AF65-F5344CB8AC3E}">
        <p14:creationId xmlns:p14="http://schemas.microsoft.com/office/powerpoint/2010/main" val="413263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36F11-A50A-4347-9430-9522EAFCAB77}"/>
              </a:ext>
            </a:extLst>
          </p:cNvPr>
          <p:cNvSpPr>
            <a:spLocks noGrp="1"/>
          </p:cNvSpPr>
          <p:nvPr>
            <p:ph type="title"/>
          </p:nvPr>
        </p:nvSpPr>
        <p:spPr>
          <a:xfrm>
            <a:off x="841248" y="841248"/>
            <a:ext cx="6931152" cy="557784"/>
          </a:xfrm>
        </p:spPr>
        <p:txBody>
          <a:bodyPr/>
          <a:lstStyle/>
          <a:p>
            <a:r>
              <a:rPr lang="en-US" dirty="0"/>
              <a:t>NAVIGATE THE FUTURE</a:t>
            </a:r>
            <a:br>
              <a:rPr lang="en-US" dirty="0"/>
            </a:br>
            <a:br>
              <a:rPr lang="en-US" dirty="0"/>
            </a:br>
            <a:endParaRPr lang="en-US" dirty="0"/>
          </a:p>
        </p:txBody>
      </p:sp>
      <p:sp>
        <p:nvSpPr>
          <p:cNvPr id="4" name="Text Placeholder 3">
            <a:extLst>
              <a:ext uri="{FF2B5EF4-FFF2-40B4-BE49-F238E27FC236}">
                <a16:creationId xmlns:a16="http://schemas.microsoft.com/office/drawing/2014/main" id="{9A1E0E93-C6B0-0C8B-16D2-354982229DB1}"/>
              </a:ext>
            </a:extLst>
          </p:cNvPr>
          <p:cNvSpPr>
            <a:spLocks noGrp="1"/>
          </p:cNvSpPr>
          <p:nvPr>
            <p:ph type="body" sz="quarter" idx="10"/>
          </p:nvPr>
        </p:nvSpPr>
        <p:spPr>
          <a:xfrm>
            <a:off x="841247" y="1536192"/>
            <a:ext cx="6931152" cy="4480560"/>
          </a:xfrm>
        </p:spPr>
        <p:txBody>
          <a:bodyPr vert="horz" lIns="0" tIns="0" rIns="0" bIns="0" rtlCol="0" anchor="t">
            <a:noAutofit/>
          </a:bodyPr>
          <a:lstStyle/>
          <a:p>
            <a:r>
              <a:rPr lang="en-US"/>
              <a:t>New Products</a:t>
            </a:r>
          </a:p>
          <a:p>
            <a:pPr marL="342900" indent="-342900">
              <a:buChar char="•"/>
            </a:pPr>
            <a:r>
              <a:rPr lang="en-US" sz="2400"/>
              <a:t>More for Pets</a:t>
            </a:r>
            <a:endParaRPr lang="en-US" sz="2400" dirty="0"/>
          </a:p>
          <a:p>
            <a:pPr marL="342900" indent="-342900">
              <a:buChar char="•"/>
            </a:pPr>
            <a:r>
              <a:rPr lang="en-US" sz="2400"/>
              <a:t>More for Outdoors</a:t>
            </a:r>
            <a:endParaRPr lang="en-US" sz="2400" dirty="0"/>
          </a:p>
          <a:p>
            <a:pPr marL="342900" indent="-342900">
              <a:buChar char="•"/>
            </a:pPr>
            <a:r>
              <a:rPr lang="en-US" sz="2400"/>
              <a:t>Father's Day</a:t>
            </a:r>
            <a:endParaRPr lang="en-US" sz="2400" dirty="0"/>
          </a:p>
          <a:p>
            <a:pPr marL="342900" indent="-342900">
              <a:buChar char="•"/>
            </a:pPr>
            <a:r>
              <a:rPr lang="en-US" sz="2400"/>
              <a:t>Teacher's Day</a:t>
            </a:r>
            <a:endParaRPr lang="en-US" sz="2400" dirty="0"/>
          </a:p>
          <a:p>
            <a:pPr marL="342900" indent="-342900">
              <a:buChar char="•"/>
            </a:pPr>
            <a:r>
              <a:rPr lang="en-US" sz="2400"/>
              <a:t>New Beauty Additions</a:t>
            </a:r>
            <a:endParaRPr lang="en-US" sz="2400" dirty="0"/>
          </a:p>
          <a:p>
            <a:pPr marL="342900" indent="-342900">
              <a:buChar char="•"/>
            </a:pPr>
            <a:r>
              <a:rPr lang="en-US" sz="2400"/>
              <a:t>New Household Accessories</a:t>
            </a:r>
            <a:endParaRPr lang="en-US" sz="2400" dirty="0"/>
          </a:p>
          <a:p>
            <a:endParaRPr lang="en-US" dirty="0"/>
          </a:p>
        </p:txBody>
      </p:sp>
      <p:pic>
        <p:nvPicPr>
          <p:cNvPr id="5" name="Picture Placeholder 4" descr="A bird in a birdhouse from a tree&#10;&#10;AI-generated content may be incorrect.">
            <a:extLst>
              <a:ext uri="{FF2B5EF4-FFF2-40B4-BE49-F238E27FC236}">
                <a16:creationId xmlns:a16="http://schemas.microsoft.com/office/drawing/2014/main" id="{7D207226-A30E-B460-3601-8BA75215004A}"/>
              </a:ext>
            </a:extLst>
          </p:cNvPr>
          <p:cNvPicPr>
            <a:picLocks noGrp="1" noChangeAspect="1"/>
          </p:cNvPicPr>
          <p:nvPr>
            <p:ph type="pic" sz="quarter" idx="11"/>
          </p:nvPr>
        </p:nvPicPr>
        <p:blipFill>
          <a:blip r:embed="rId2"/>
          <a:srcRect t="11955" b="11955"/>
          <a:stretch/>
        </p:blipFill>
        <p:spPr>
          <a:xfrm>
            <a:off x="6111240" y="2231136"/>
            <a:ext cx="6080760" cy="4626864"/>
          </a:xfrm>
        </p:spPr>
      </p:pic>
    </p:spTree>
    <p:extLst>
      <p:ext uri="{BB962C8B-B14F-4D97-AF65-F5344CB8AC3E}">
        <p14:creationId xmlns:p14="http://schemas.microsoft.com/office/powerpoint/2010/main" val="174652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4DAF-F207-3061-24D6-6AFF552418DC}"/>
              </a:ext>
            </a:extLst>
          </p:cNvPr>
          <p:cNvSpPr>
            <a:spLocks noGrp="1"/>
          </p:cNvSpPr>
          <p:nvPr>
            <p:ph type="title"/>
          </p:nvPr>
        </p:nvSpPr>
        <p:spPr>
          <a:xfrm>
            <a:off x="841248" y="841248"/>
            <a:ext cx="10479024" cy="557784"/>
          </a:xfrm>
        </p:spPr>
        <p:txBody>
          <a:bodyPr/>
          <a:lstStyle/>
          <a:p>
            <a:r>
              <a:rPr lang="en-US" dirty="0"/>
              <a:t>CURRENT MARKET ANALYSIS</a:t>
            </a:r>
            <a:br>
              <a:rPr lang="en-US" dirty="0"/>
            </a:br>
            <a:endParaRPr lang="en-US" dirty="0"/>
          </a:p>
        </p:txBody>
      </p:sp>
      <p:sp>
        <p:nvSpPr>
          <p:cNvPr id="5" name="Content Placeholder 4">
            <a:extLst>
              <a:ext uri="{FF2B5EF4-FFF2-40B4-BE49-F238E27FC236}">
                <a16:creationId xmlns:a16="http://schemas.microsoft.com/office/drawing/2014/main" id="{8A94AC61-4F6E-98E2-D42B-F2114BBA120D}"/>
              </a:ext>
            </a:extLst>
          </p:cNvPr>
          <p:cNvSpPr>
            <a:spLocks noGrp="1"/>
          </p:cNvSpPr>
          <p:nvPr>
            <p:ph sz="quarter" idx="13"/>
          </p:nvPr>
        </p:nvSpPr>
        <p:spPr>
          <a:xfrm>
            <a:off x="841248" y="1536827"/>
            <a:ext cx="6556375" cy="3565525"/>
          </a:xfrm>
        </p:spPr>
        <p:txBody>
          <a:bodyPr vert="horz" lIns="0" tIns="0" rIns="0" bIns="0" rtlCol="0" anchor="t">
            <a:normAutofit/>
          </a:bodyPr>
          <a:lstStyle/>
          <a:p>
            <a:pPr marL="347345" indent="-347345"/>
            <a:r>
              <a:rPr lang="en-US" dirty="0"/>
              <a:t>The wide sp</a:t>
            </a:r>
            <a:r>
              <a:rPr lang="en-US"/>
              <a:t>ectrum of markets require continues progression</a:t>
            </a:r>
          </a:p>
          <a:p>
            <a:pPr marL="347345" indent="-347345"/>
            <a:r>
              <a:rPr lang="en-US" dirty="0"/>
              <a:t>Market segments need </a:t>
            </a:r>
            <a:r>
              <a:rPr lang="en-US"/>
              <a:t>newcomers</a:t>
            </a:r>
          </a:p>
          <a:p>
            <a:pPr marL="347345" indent="-347345"/>
            <a:r>
              <a:rPr lang="en-US"/>
              <a:t>Market segments require improvements</a:t>
            </a:r>
          </a:p>
          <a:p>
            <a:pPr marL="347345" indent="-347345"/>
            <a:r>
              <a:rPr lang="en-US"/>
              <a:t>Market needs new customers and partners</a:t>
            </a:r>
          </a:p>
          <a:p>
            <a:pPr marL="347345" indent="-347345"/>
            <a:r>
              <a:rPr lang="en-US" dirty="0"/>
              <a:t>Market requires replication and cre</a:t>
            </a:r>
            <a:r>
              <a:rPr lang="en-US"/>
              <a:t>ation</a:t>
            </a:r>
          </a:p>
          <a:p>
            <a:pPr marL="347345" indent="-347345"/>
            <a:r>
              <a:rPr lang="en-US"/>
              <a:t>Market is the bread &amp; butter of growth</a:t>
            </a:r>
            <a:endParaRPr lang="en-US" dirty="0"/>
          </a:p>
        </p:txBody>
      </p:sp>
      <p:sp>
        <p:nvSpPr>
          <p:cNvPr id="4" name="Slide Number Placeholder 3">
            <a:extLst>
              <a:ext uri="{FF2B5EF4-FFF2-40B4-BE49-F238E27FC236}">
                <a16:creationId xmlns:a16="http://schemas.microsoft.com/office/drawing/2014/main" id="{D04F9477-0E09-541A-1BEE-18EAF43FE06E}"/>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4</a:t>
            </a:fld>
            <a:endParaRPr lang="en-US" dirty="0"/>
          </a:p>
        </p:txBody>
      </p:sp>
    </p:spTree>
    <p:extLst>
      <p:ext uri="{BB962C8B-B14F-4D97-AF65-F5344CB8AC3E}">
        <p14:creationId xmlns:p14="http://schemas.microsoft.com/office/powerpoint/2010/main" val="368847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B087B-CB5E-35C5-3AD8-D1A6E1AF8260}"/>
              </a:ext>
            </a:extLst>
          </p:cNvPr>
          <p:cNvSpPr>
            <a:spLocks noGrp="1"/>
          </p:cNvSpPr>
          <p:nvPr>
            <p:ph type="title"/>
          </p:nvPr>
        </p:nvSpPr>
        <p:spPr>
          <a:xfrm>
            <a:off x="841248" y="841248"/>
            <a:ext cx="10479024" cy="557784"/>
          </a:xfrm>
        </p:spPr>
        <p:txBody>
          <a:bodyPr/>
          <a:lstStyle/>
          <a:p>
            <a:r>
              <a:rPr lang="en-US" dirty="0"/>
              <a:t>UNLOCKING NEW HORIZONS</a:t>
            </a:r>
            <a:br>
              <a:rPr lang="en-US" dirty="0"/>
            </a:br>
            <a:endParaRPr lang="en-US" dirty="0"/>
          </a:p>
        </p:txBody>
      </p:sp>
      <p:sp>
        <p:nvSpPr>
          <p:cNvPr id="4" name="Text Placeholder 3">
            <a:extLst>
              <a:ext uri="{FF2B5EF4-FFF2-40B4-BE49-F238E27FC236}">
                <a16:creationId xmlns:a16="http://schemas.microsoft.com/office/drawing/2014/main" id="{DA26DA25-1172-208C-2C26-5E3AF67E11D5}"/>
              </a:ext>
            </a:extLst>
          </p:cNvPr>
          <p:cNvSpPr>
            <a:spLocks noGrp="1"/>
          </p:cNvSpPr>
          <p:nvPr>
            <p:ph type="body" sz="quarter" idx="10"/>
          </p:nvPr>
        </p:nvSpPr>
        <p:spPr>
          <a:xfrm>
            <a:off x="841247" y="1536192"/>
            <a:ext cx="10479024" cy="2679192"/>
          </a:xfrm>
        </p:spPr>
        <p:txBody>
          <a:bodyPr/>
          <a:lstStyle/>
          <a:p>
            <a:r>
              <a:rPr lang="en-US" dirty="0"/>
              <a:t>Market </a:t>
            </a:r>
            <a:br>
              <a:rPr lang="en-US" dirty="0"/>
            </a:br>
            <a:r>
              <a:rPr lang="en-US" dirty="0"/>
              <a:t>expansion</a:t>
            </a:r>
          </a:p>
          <a:p>
            <a:endParaRPr lang="en-US" dirty="0"/>
          </a:p>
        </p:txBody>
      </p:sp>
      <p:pic>
        <p:nvPicPr>
          <p:cNvPr id="8" name="Picture Placeholder 7" descr="A green bag with black text&#10;&#10;AI-generated content may be incorrect.">
            <a:extLst>
              <a:ext uri="{FF2B5EF4-FFF2-40B4-BE49-F238E27FC236}">
                <a16:creationId xmlns:a16="http://schemas.microsoft.com/office/drawing/2014/main" id="{A5263C2E-2D90-6117-E5AF-011208E7AF59}"/>
              </a:ext>
            </a:extLst>
          </p:cNvPr>
          <p:cNvPicPr>
            <a:picLocks noGrp="1" noChangeAspect="1"/>
          </p:cNvPicPr>
          <p:nvPr>
            <p:ph type="pic" sz="quarter" idx="11"/>
          </p:nvPr>
        </p:nvPicPr>
        <p:blipFill>
          <a:blip r:embed="rId2"/>
          <a:srcRect t="19862" b="19862"/>
          <a:stretch/>
        </p:blipFill>
        <p:spPr>
          <a:xfrm>
            <a:off x="0" y="4462272"/>
            <a:ext cx="12188952" cy="2395728"/>
          </a:xfrm>
        </p:spPr>
      </p:pic>
    </p:spTree>
    <p:extLst>
      <p:ext uri="{BB962C8B-B14F-4D97-AF65-F5344CB8AC3E}">
        <p14:creationId xmlns:p14="http://schemas.microsoft.com/office/powerpoint/2010/main" val="170918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D1FD-9CC8-4CB0-8247-CFAB90695FE8}"/>
              </a:ext>
            </a:extLst>
          </p:cNvPr>
          <p:cNvSpPr>
            <a:spLocks noGrp="1"/>
          </p:cNvSpPr>
          <p:nvPr>
            <p:ph type="title"/>
          </p:nvPr>
        </p:nvSpPr>
        <p:spPr>
          <a:xfrm>
            <a:off x="841248" y="841248"/>
            <a:ext cx="10479024" cy="557784"/>
          </a:xfrm>
        </p:spPr>
        <p:txBody>
          <a:bodyPr/>
          <a:lstStyle/>
          <a:p>
            <a:r>
              <a:rPr lang="en-US"/>
              <a:t>New </a:t>
            </a:r>
            <a:r>
              <a:rPr lang="en-US" err="1"/>
              <a:t>Audienc</a:t>
            </a:r>
            <a:r>
              <a:rPr lang="en-US"/>
              <a:t>e</a:t>
            </a:r>
            <a:br>
              <a:rPr lang="en-US" dirty="0"/>
            </a:br>
            <a:endParaRPr lang="en-US" dirty="0"/>
          </a:p>
        </p:txBody>
      </p:sp>
      <p:sp>
        <p:nvSpPr>
          <p:cNvPr id="5" name="Content Placeholder 4">
            <a:extLst>
              <a:ext uri="{FF2B5EF4-FFF2-40B4-BE49-F238E27FC236}">
                <a16:creationId xmlns:a16="http://schemas.microsoft.com/office/drawing/2014/main" id="{CCAD0987-D595-9D33-A24C-ED016A62A8BD}"/>
              </a:ext>
            </a:extLst>
          </p:cNvPr>
          <p:cNvSpPr>
            <a:spLocks noGrp="1"/>
          </p:cNvSpPr>
          <p:nvPr>
            <p:ph sz="quarter" idx="13"/>
          </p:nvPr>
        </p:nvSpPr>
        <p:spPr>
          <a:xfrm>
            <a:off x="841248" y="1536827"/>
            <a:ext cx="2862072" cy="4479925"/>
          </a:xfrm>
        </p:spPr>
        <p:txBody>
          <a:bodyPr vert="horz" lIns="0" tIns="0" rIns="0" bIns="0" rtlCol="0" anchor="t">
            <a:normAutofit/>
          </a:bodyPr>
          <a:lstStyle/>
          <a:p>
            <a:pPr marL="347345" indent="-347345"/>
            <a:r>
              <a:rPr lang="en-US" dirty="0"/>
              <a:t>Brands need careful </a:t>
            </a:r>
            <a:r>
              <a:rPr lang="en-US"/>
              <a:t>consideration </a:t>
            </a:r>
            <a:r>
              <a:rPr lang="en-US" dirty="0"/>
              <a:t>to reach the right market</a:t>
            </a:r>
            <a:endParaRPr lang="en-US" dirty="0">
              <a:solidFill>
                <a:srgbClr val="000000"/>
              </a:solidFill>
            </a:endParaRPr>
          </a:p>
          <a:p>
            <a:pPr marL="347345" indent="-347345"/>
            <a:r>
              <a:rPr lang="en-US" dirty="0"/>
              <a:t>New markets to be </a:t>
            </a:r>
            <a:r>
              <a:rPr lang="en-US"/>
              <a:t>established</a:t>
            </a:r>
            <a:endParaRPr lang="en-US" dirty="0"/>
          </a:p>
          <a:p>
            <a:pPr marL="347345" indent="-347345"/>
            <a:r>
              <a:rPr lang="en-US" dirty="0"/>
              <a:t>Integration of </a:t>
            </a:r>
            <a:r>
              <a:rPr lang="en-US"/>
              <a:t>networking with existing platforms</a:t>
            </a:r>
            <a:endParaRPr lang="en-US" dirty="0"/>
          </a:p>
          <a:p>
            <a:pPr marL="347345" indent="-347345"/>
            <a:r>
              <a:rPr lang="en-US"/>
              <a:t>Communication extension</a:t>
            </a:r>
            <a:endParaRPr lang="en-US" dirty="0"/>
          </a:p>
          <a:p>
            <a:pPr marL="347345" indent="-347345"/>
            <a:r>
              <a:rPr lang="en-US"/>
              <a:t>Retention of customer loyalty</a:t>
            </a:r>
            <a:endParaRPr lang="en-US" dirty="0"/>
          </a:p>
          <a:p>
            <a:pPr marL="347345" indent="-347345"/>
            <a:endParaRPr lang="en-US" dirty="0"/>
          </a:p>
        </p:txBody>
      </p:sp>
      <p:sp>
        <p:nvSpPr>
          <p:cNvPr id="13" name="Text Placeholder 12">
            <a:extLst>
              <a:ext uri="{FF2B5EF4-FFF2-40B4-BE49-F238E27FC236}">
                <a16:creationId xmlns:a16="http://schemas.microsoft.com/office/drawing/2014/main" id="{630775B9-3753-DF33-4334-9918E70D89CA}"/>
              </a:ext>
            </a:extLst>
          </p:cNvPr>
          <p:cNvSpPr>
            <a:spLocks noGrp="1"/>
          </p:cNvSpPr>
          <p:nvPr>
            <p:ph type="body" sz="quarter" idx="15"/>
          </p:nvPr>
        </p:nvSpPr>
        <p:spPr>
          <a:xfrm>
            <a:off x="4791455" y="1536826"/>
            <a:ext cx="5650992" cy="557784"/>
          </a:xfrm>
        </p:spPr>
        <p:txBody>
          <a:bodyPr vert="horz" lIns="0" tIns="0" rIns="0" bIns="0" rtlCol="0" anchor="t">
            <a:noAutofit/>
          </a:bodyPr>
          <a:lstStyle/>
          <a:p>
            <a:r>
              <a:rPr lang="en-US"/>
              <a:t>Product Supply Direct Sales</a:t>
            </a:r>
            <a:endParaRPr lang="en-US" dirty="0"/>
          </a:p>
          <a:p>
            <a:endParaRPr lang="en-US" dirty="0"/>
          </a:p>
        </p:txBody>
      </p:sp>
      <p:graphicFrame>
        <p:nvGraphicFramePr>
          <p:cNvPr id="7" name="Content Placeholder 6" descr="A timeline of the product launch">
            <a:extLst>
              <a:ext uri="{FF2B5EF4-FFF2-40B4-BE49-F238E27FC236}">
                <a16:creationId xmlns:a16="http://schemas.microsoft.com/office/drawing/2014/main" id="{7C6232C6-2D10-0E10-D9E1-9A3759D68BAF}"/>
              </a:ext>
            </a:extLst>
          </p:cNvPr>
          <p:cNvGraphicFramePr>
            <a:graphicFrameLocks noGrp="1"/>
          </p:cNvGraphicFramePr>
          <p:nvPr>
            <p:ph sz="quarter" idx="14"/>
            <p:extLst>
              <p:ext uri="{D42A27DB-BD31-4B8C-83A1-F6EECF244321}">
                <p14:modId xmlns:p14="http://schemas.microsoft.com/office/powerpoint/2010/main" val="4030279543"/>
              </p:ext>
            </p:extLst>
          </p:nvPr>
        </p:nvGraphicFramePr>
        <p:xfrm>
          <a:off x="4905375" y="2247900"/>
          <a:ext cx="5651500" cy="376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E7814C5-5D60-0866-7B45-798BC7C8D1CB}"/>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6</a:t>
            </a:fld>
            <a:endParaRPr lang="en-US" dirty="0"/>
          </a:p>
        </p:txBody>
      </p:sp>
    </p:spTree>
    <p:extLst>
      <p:ext uri="{BB962C8B-B14F-4D97-AF65-F5344CB8AC3E}">
        <p14:creationId xmlns:p14="http://schemas.microsoft.com/office/powerpoint/2010/main" val="8977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5D67-56B9-4DBB-5270-4A51BFCDAB62}"/>
              </a:ext>
            </a:extLst>
          </p:cNvPr>
          <p:cNvSpPr>
            <a:spLocks noGrp="1"/>
          </p:cNvSpPr>
          <p:nvPr>
            <p:ph type="title"/>
          </p:nvPr>
        </p:nvSpPr>
        <p:spPr>
          <a:xfrm>
            <a:off x="4819441" y="578012"/>
            <a:ext cx="6514685" cy="1153529"/>
          </a:xfrm>
        </p:spPr>
        <p:txBody>
          <a:bodyPr/>
          <a:lstStyle/>
          <a:p>
            <a:r>
              <a:rPr lang="en-US" sz="3200"/>
              <a:t>Retail &amp; distribution</a:t>
            </a:r>
            <a:endParaRPr lang="en-US" sz="3200" dirty="0"/>
          </a:p>
        </p:txBody>
      </p:sp>
      <p:pic>
        <p:nvPicPr>
          <p:cNvPr id="7" name="Picture Placeholder 6" descr="A screenshot of a computer&#10;&#10;AI-generated content may be incorrect.">
            <a:extLst>
              <a:ext uri="{FF2B5EF4-FFF2-40B4-BE49-F238E27FC236}">
                <a16:creationId xmlns:a16="http://schemas.microsoft.com/office/drawing/2014/main" id="{F89C4B25-25A4-FEDF-38C8-1E468838E75B}"/>
              </a:ext>
            </a:extLst>
          </p:cNvPr>
          <p:cNvPicPr>
            <a:picLocks noGrp="1" noChangeAspect="1"/>
          </p:cNvPicPr>
          <p:nvPr>
            <p:ph type="pic" sz="quarter" idx="14"/>
          </p:nvPr>
        </p:nvPicPr>
        <p:blipFill>
          <a:blip r:embed="rId2"/>
          <a:srcRect l="24794" r="24794"/>
          <a:stretch/>
        </p:blipFill>
        <p:spPr>
          <a:xfrm>
            <a:off x="0" y="-16031"/>
            <a:ext cx="4759355" cy="6874640"/>
          </a:xfrm>
        </p:spPr>
      </p:pic>
      <p:sp>
        <p:nvSpPr>
          <p:cNvPr id="5" name="Content Placeholder 4">
            <a:extLst>
              <a:ext uri="{FF2B5EF4-FFF2-40B4-BE49-F238E27FC236}">
                <a16:creationId xmlns:a16="http://schemas.microsoft.com/office/drawing/2014/main" id="{B0A99276-CD22-5991-4B69-10020DC79669}"/>
              </a:ext>
            </a:extLst>
          </p:cNvPr>
          <p:cNvSpPr>
            <a:spLocks noGrp="1"/>
          </p:cNvSpPr>
          <p:nvPr>
            <p:ph sz="quarter" idx="13"/>
          </p:nvPr>
        </p:nvSpPr>
        <p:spPr>
          <a:xfrm>
            <a:off x="4802123" y="1536827"/>
            <a:ext cx="6527672" cy="2908300"/>
          </a:xfrm>
        </p:spPr>
        <p:txBody>
          <a:bodyPr vert="horz" lIns="0" tIns="0" rIns="0" bIns="0" rtlCol="0" anchor="t">
            <a:normAutofit/>
          </a:bodyPr>
          <a:lstStyle/>
          <a:p>
            <a:pPr marL="347345" indent="-347345"/>
            <a:r>
              <a:rPr lang="en-US" dirty="0"/>
              <a:t>Increasing  local customer base and retaining customers</a:t>
            </a:r>
          </a:p>
          <a:p>
            <a:pPr marL="347345" indent="-347345"/>
            <a:r>
              <a:rPr lang="en-US" dirty="0"/>
              <a:t>Growing online presence through aud</a:t>
            </a:r>
            <a:r>
              <a:rPr lang="en-US"/>
              <a:t>ience expansion</a:t>
            </a:r>
          </a:p>
          <a:p>
            <a:pPr marL="347345" indent="-347345"/>
            <a:r>
              <a:rPr lang="en-US"/>
              <a:t>Growing B2B sales</a:t>
            </a:r>
          </a:p>
          <a:p>
            <a:pPr marL="347345" indent="-347345"/>
            <a:r>
              <a:rPr lang="en-US"/>
              <a:t>Establishing European Market</a:t>
            </a:r>
          </a:p>
          <a:p>
            <a:pPr marL="347345" indent="-347345"/>
            <a:r>
              <a:rPr lang="en-US" dirty="0"/>
              <a:t>Networking for products and starters in the forth</a:t>
            </a:r>
            <a:r>
              <a:rPr lang="en-US"/>
              <a:t>coming months</a:t>
            </a:r>
          </a:p>
          <a:p>
            <a:pPr marL="347345" indent="-347345"/>
            <a:endParaRPr lang="en-US" dirty="0"/>
          </a:p>
        </p:txBody>
      </p:sp>
      <p:sp>
        <p:nvSpPr>
          <p:cNvPr id="4" name="Slide Number Placeholder 3">
            <a:extLst>
              <a:ext uri="{FF2B5EF4-FFF2-40B4-BE49-F238E27FC236}">
                <a16:creationId xmlns:a16="http://schemas.microsoft.com/office/drawing/2014/main" id="{0B7D930E-9FE8-F230-9BDF-13B152862EB4}"/>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7</a:t>
            </a:fld>
            <a:endParaRPr lang="en-US" dirty="0"/>
          </a:p>
        </p:txBody>
      </p:sp>
    </p:spTree>
    <p:extLst>
      <p:ext uri="{BB962C8B-B14F-4D97-AF65-F5344CB8AC3E}">
        <p14:creationId xmlns:p14="http://schemas.microsoft.com/office/powerpoint/2010/main" val="398699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owing Sales">
            <a:extLst>
              <a:ext uri="{FF2B5EF4-FFF2-40B4-BE49-F238E27FC236}">
                <a16:creationId xmlns:a16="http://schemas.microsoft.com/office/drawing/2014/main" id="{A0F07786-AFE7-7435-7951-DD3C080C3A53}"/>
              </a:ext>
            </a:extLst>
          </p:cNvPr>
          <p:cNvPicPr>
            <a:picLocks noGrp="1" noChangeAspect="1"/>
          </p:cNvPicPr>
          <p:nvPr>
            <p:ph type="pic" sz="quarter" idx="11"/>
          </p:nvPr>
        </p:nvPicPr>
        <p:blipFill>
          <a:blip r:embed="rId2"/>
          <a:srcRect l="16739" r="16739"/>
          <a:stretch/>
        </p:blipFill>
        <p:spPr>
          <a:xfrm>
            <a:off x="6092952" y="0"/>
            <a:ext cx="6099048" cy="6876288"/>
          </a:xfrm>
        </p:spPr>
      </p:pic>
      <p:sp>
        <p:nvSpPr>
          <p:cNvPr id="33" name="Title 32">
            <a:extLst>
              <a:ext uri="{FF2B5EF4-FFF2-40B4-BE49-F238E27FC236}">
                <a16:creationId xmlns:a16="http://schemas.microsoft.com/office/drawing/2014/main" id="{5D8FACD9-4906-4691-55B9-710FC59D2130}"/>
              </a:ext>
            </a:extLst>
          </p:cNvPr>
          <p:cNvSpPr>
            <a:spLocks noGrp="1"/>
          </p:cNvSpPr>
          <p:nvPr>
            <p:ph type="title"/>
          </p:nvPr>
        </p:nvSpPr>
        <p:spPr>
          <a:xfrm>
            <a:off x="785826" y="832104"/>
            <a:ext cx="6154466" cy="4872873"/>
          </a:xfrm>
        </p:spPr>
        <p:txBody>
          <a:bodyPr/>
          <a:lstStyle/>
          <a:p>
            <a:r>
              <a:rPr lang="en-US" dirty="0"/>
              <a:t>Customer</a:t>
            </a:r>
            <a:br>
              <a:rPr lang="en-US" dirty="0"/>
            </a:br>
            <a:r>
              <a:rPr lang="en-US" dirty="0"/>
              <a:t>Satisfaction</a:t>
            </a:r>
            <a:br>
              <a:rPr lang="en-US" dirty="0"/>
            </a:br>
            <a:br>
              <a:rPr lang="en-US" dirty="0"/>
            </a:br>
            <a:r>
              <a:rPr lang="en-US" sz="2400" dirty="0"/>
              <a:t>Low return and refund rate</a:t>
            </a:r>
            <a:br>
              <a:rPr lang="en-US" sz="2400" dirty="0"/>
            </a:br>
            <a:br>
              <a:rPr lang="en-US" sz="2400" dirty="0"/>
            </a:br>
            <a:r>
              <a:rPr lang="en-US" sz="2400" dirty="0"/>
              <a:t>Good word of mouth referrals</a:t>
            </a:r>
            <a:br>
              <a:rPr lang="en-US" sz="2400" dirty="0"/>
            </a:br>
            <a:br>
              <a:rPr lang="en-US" sz="2400" dirty="0"/>
            </a:br>
            <a:r>
              <a:rPr lang="en-US" sz="2400"/>
              <a:t>Returning Sales</a:t>
            </a:r>
            <a:endParaRPr lang="en-US" sz="2400" dirty="0"/>
          </a:p>
        </p:txBody>
      </p:sp>
      <p:sp>
        <p:nvSpPr>
          <p:cNvPr id="46" name="Text Placeholder 45">
            <a:extLst>
              <a:ext uri="{FF2B5EF4-FFF2-40B4-BE49-F238E27FC236}">
                <a16:creationId xmlns:a16="http://schemas.microsoft.com/office/drawing/2014/main" id="{B7BFD7D2-6C97-1E33-B2CC-6AE1EB9EF8D2}"/>
              </a:ext>
            </a:extLst>
          </p:cNvPr>
          <p:cNvSpPr>
            <a:spLocks noGrp="1"/>
          </p:cNvSpPr>
          <p:nvPr>
            <p:ph type="body" sz="quarter" idx="15"/>
          </p:nvPr>
        </p:nvSpPr>
        <p:spPr/>
        <p:txBody>
          <a:bodyPr/>
          <a:lstStyle/>
          <a:p>
            <a:endParaRPr lang="en-US" dirty="0"/>
          </a:p>
        </p:txBody>
      </p:sp>
      <p:sp>
        <p:nvSpPr>
          <p:cNvPr id="43" name="Text Placeholder 42">
            <a:extLst>
              <a:ext uri="{FF2B5EF4-FFF2-40B4-BE49-F238E27FC236}">
                <a16:creationId xmlns:a16="http://schemas.microsoft.com/office/drawing/2014/main" id="{D45A4C16-121E-2E37-49E9-4A4ACF2C51F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4" name="Text Placeholder 43">
            <a:extLst>
              <a:ext uri="{FF2B5EF4-FFF2-40B4-BE49-F238E27FC236}">
                <a16:creationId xmlns:a16="http://schemas.microsoft.com/office/drawing/2014/main" id="{D585FA3F-E61C-D66E-07B0-F757A8CA6054}"/>
              </a:ext>
            </a:extLst>
          </p:cNvPr>
          <p:cNvSpPr>
            <a:spLocks noGrp="1"/>
          </p:cNvSpPr>
          <p:nvPr>
            <p:ph type="body" sz="quarter" idx="13"/>
          </p:nvPr>
        </p:nvSpPr>
        <p:spPr/>
        <p:txBody>
          <a:bodyPr/>
          <a:lstStyle/>
          <a:p>
            <a:endParaRPr lang="en-US" dirty="0"/>
          </a:p>
        </p:txBody>
      </p:sp>
      <p:sp>
        <p:nvSpPr>
          <p:cNvPr id="45" name="Text Placeholder 44">
            <a:extLst>
              <a:ext uri="{FF2B5EF4-FFF2-40B4-BE49-F238E27FC236}">
                <a16:creationId xmlns:a16="http://schemas.microsoft.com/office/drawing/2014/main" id="{37E333FD-F3EA-ED3D-DAD7-C1B2247BA3CA}"/>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17833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C25EE42-B3D5-AD1E-48BE-54CEFF2E3D79}"/>
              </a:ext>
            </a:extLst>
          </p:cNvPr>
          <p:cNvSpPr>
            <a:spLocks noGrp="1"/>
          </p:cNvSpPr>
          <p:nvPr>
            <p:ph type="title"/>
          </p:nvPr>
        </p:nvSpPr>
        <p:spPr/>
        <p:txBody>
          <a:bodyPr/>
          <a:lstStyle/>
          <a:p>
            <a:r>
              <a:rPr lang="en-US" dirty="0"/>
              <a:t>Thank</a:t>
            </a:r>
            <a:br>
              <a:rPr lang="en-US" dirty="0"/>
            </a:br>
            <a:r>
              <a:rPr lang="en-US" dirty="0"/>
              <a:t>you</a:t>
            </a:r>
          </a:p>
        </p:txBody>
      </p:sp>
      <p:sp>
        <p:nvSpPr>
          <p:cNvPr id="15" name="Text Placeholder 14">
            <a:extLst>
              <a:ext uri="{FF2B5EF4-FFF2-40B4-BE49-F238E27FC236}">
                <a16:creationId xmlns:a16="http://schemas.microsoft.com/office/drawing/2014/main" id="{F4027D16-8477-9439-2912-A02011AD8AC6}"/>
              </a:ext>
            </a:extLst>
          </p:cNvPr>
          <p:cNvSpPr>
            <a:spLocks noGrp="1"/>
          </p:cNvSpPr>
          <p:nvPr>
            <p:ph type="body" sz="quarter" idx="11"/>
          </p:nvPr>
        </p:nvSpPr>
        <p:spPr>
          <a:xfrm>
            <a:off x="841375" y="4152984"/>
            <a:ext cx="10755313" cy="2054225"/>
          </a:xfrm>
        </p:spPr>
        <p:txBody>
          <a:bodyPr vert="horz" lIns="0" tIns="0" rIns="0" bIns="0" rtlCol="0" anchor="t">
            <a:noAutofit/>
          </a:bodyPr>
          <a:lstStyle/>
          <a:p>
            <a:r>
              <a:rPr lang="en-US" dirty="0"/>
              <a:t>Margit </a:t>
            </a:r>
            <a:r>
              <a:rPr lang="en-US" dirty="0" err="1"/>
              <a:t>enzenmuller</a:t>
            </a:r>
            <a:br>
              <a:rPr lang="en-US" dirty="0"/>
            </a:br>
            <a:r>
              <a:rPr lang="en-US" dirty="0"/>
              <a:t>00441483 456098</a:t>
            </a:r>
            <a:br>
              <a:rPr lang="en-US" dirty="0"/>
            </a:br>
            <a:r>
              <a:rPr lang="en-US" dirty="0"/>
              <a:t>margit@greatproductsforyou.co.uk</a:t>
            </a:r>
            <a:br>
              <a:rPr lang="en-US" dirty="0"/>
            </a:br>
            <a:r>
              <a:rPr lang="en-US" sz="2400" dirty="0">
                <a:hlinkClick r:id="rId4">
                  <a:extLst>
                    <a:ext uri="{A12FA001-AC4F-418D-AE19-62706E023703}">
                      <ahyp:hlinkClr xmlns:ahyp="http://schemas.microsoft.com/office/drawing/2018/hyperlinkcolor" val="tx"/>
                    </a:ext>
                  </a:extLst>
                </a:hlinkClick>
              </a:rPr>
              <a:t>https://www.greatproductsforyou.co.uk</a:t>
            </a:r>
            <a:endParaRPr lang="en-US" sz="2400" dirty="0"/>
          </a:p>
          <a:p>
            <a:endParaRPr lang="en-US" sz="2400" dirty="0"/>
          </a:p>
          <a:p>
            <a:endParaRPr lang="en-US" sz="2400" dirty="0"/>
          </a:p>
        </p:txBody>
      </p:sp>
      <p:pic>
        <p:nvPicPr>
          <p:cNvPr id="2" name="Tea Afternoon">
            <a:hlinkClick r:id="" action="ppaction://media"/>
            <a:extLst>
              <a:ext uri="{FF2B5EF4-FFF2-40B4-BE49-F238E27FC236}">
                <a16:creationId xmlns:a16="http://schemas.microsoft.com/office/drawing/2014/main" id="{50F5317A-87AA-2585-8810-ABFCDF68A2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44000" y="0"/>
            <a:ext cx="3048000" cy="6858000"/>
          </a:xfrm>
          <a:prstGeom prst="rect">
            <a:avLst/>
          </a:prstGeom>
        </p:spPr>
      </p:pic>
    </p:spTree>
    <p:extLst>
      <p:ext uri="{BB962C8B-B14F-4D97-AF65-F5344CB8AC3E}">
        <p14:creationId xmlns:p14="http://schemas.microsoft.com/office/powerpoint/2010/main" val="198843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146EB691-4DD5-4558-B7D1-3EA8CC81E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47F30-5811-40C0-99EC-CF53200590B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TotalTime>
  <Words>213</Words>
  <Application>Microsoft Office PowerPoint</Application>
  <PresentationFormat>Widescreen</PresentationFormat>
  <Paragraphs>51</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Light</vt:lpstr>
      <vt:lpstr>Arial</vt:lpstr>
      <vt:lpstr>Calibri</vt:lpstr>
      <vt:lpstr>Custom</vt:lpstr>
      <vt:lpstr>Q4 MARKET ANALYSIS </vt:lpstr>
      <vt:lpstr>Agenda</vt:lpstr>
      <vt:lpstr>NAVIGATE THE FUTURE  </vt:lpstr>
      <vt:lpstr>CURRENT MARKET ANALYSIS </vt:lpstr>
      <vt:lpstr>UNLOCKING NEW HORIZONS </vt:lpstr>
      <vt:lpstr>New Audience </vt:lpstr>
      <vt:lpstr>Retail &amp; distribution</vt:lpstr>
      <vt:lpstr>Customer Satisfaction  Low return and refund rate  Good word of mouth referrals  Returning Sales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Margit Enzenmuller</cp:lastModifiedBy>
  <cp:revision>249</cp:revision>
  <dcterms:created xsi:type="dcterms:W3CDTF">2026-06-03T10:58:35Z</dcterms:created>
  <dcterms:modified xsi:type="dcterms:W3CDTF">2026-06-03T12:28:58Z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