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89" r:id="rId5"/>
    <p:sldId id="288" r:id="rId6"/>
    <p:sldId id="276" r:id="rId7"/>
    <p:sldId id="283" r:id="rId8"/>
    <p:sldId id="261" r:id="rId9"/>
    <p:sldId id="257" r:id="rId10"/>
    <p:sldId id="264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1DA16-09A4-9C1F-934E-FD1AE0501AE3}" v="1" dt="2025-12-21T08:56:54.470"/>
    <p1510:client id="{6729210E-88B9-450F-9DA9-9F142180EC56}" v="707" dt="2025-12-21T08:53:37.690"/>
    <p1510:client id="{AE80CA56-6708-F841-5E00-A088B9A69F86}" v="1" dt="2025-12-21T08:58:11.721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670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606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835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13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17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8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4" y="2137059"/>
            <a:ext cx="7059592" cy="398624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3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588714-FE55-FCEF-78C2-2A4D11ECD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6BF02-4CD8-261B-BE58-05677EB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F1F17-7A1F-BCA2-15C0-417928B4E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0ADE0B-D150-E72B-EE9A-E5EFDBC6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BCDD5A-A3C4-DF4F-74AD-CAF0F465B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30AE4-C878-DFAB-EDA5-36B97176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1487B2-0348-2FFC-03FB-6508B6FD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2125262"/>
            <a:ext cx="10515600" cy="367594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8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37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greatproductsforyou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" y="95612"/>
            <a:ext cx="6351508" cy="2523402"/>
          </a:xfrm>
        </p:spPr>
        <p:txBody>
          <a:bodyPr/>
          <a:lstStyle/>
          <a:p>
            <a:r>
              <a:rPr lang="en-US" sz="2000" b="1"/>
              <a:t>Newsletter December/January 2026</a:t>
            </a:r>
          </a:p>
        </p:txBody>
      </p:sp>
      <p:pic>
        <p:nvPicPr>
          <p:cNvPr id="7" name="Picture Placeholder 6" descr="A black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145" r="26145"/>
          <a:stretch/>
        </p:blipFill>
        <p:spPr>
          <a:xfrm>
            <a:off x="5624774" y="-6713"/>
            <a:ext cx="6578801" cy="6894576"/>
          </a:xfr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AGENDA</a:t>
            </a:r>
          </a:p>
        </p:txBody>
      </p:sp>
      <p:pic>
        <p:nvPicPr>
          <p:cNvPr id="25" name="Picture Placeholder 6" descr="A yellow and black chart with numbers&#10;&#10;AI-generated content may be incorrect.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096" r="38724" b="1"/>
          <a:stretch>
            <a:fillRect/>
          </a:stretch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/>
              <a:t>Introduction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/>
              <a:t>Building confidence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/>
              <a:t>Engaging the audience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/>
              <a:t>Visual aids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/>
              <a:t>Final tips &amp; takeaways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5945" y="-18566"/>
            <a:ext cx="6935872" cy="39227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POWER OF COMMUNICATION</a:t>
            </a:r>
          </a:p>
        </p:txBody>
      </p:sp>
      <p:pic>
        <p:nvPicPr>
          <p:cNvPr id="17" name="Picture Placeholder 16" descr="A screen shot of a qr code&#10;&#10;AI-generated content may be incorrect.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911" r="2" b="9913"/>
          <a:stretch>
            <a:fillRect/>
          </a:stretch>
        </p:blipFill>
        <p:spPr>
          <a:xfrm>
            <a:off x="-31328" y="-43122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600" y="-966925"/>
            <a:ext cx="5028566" cy="3354992"/>
          </a:xfrm>
          <a:noFill/>
        </p:spPr>
        <p:txBody>
          <a:bodyPr>
            <a:noAutofit/>
          </a:bodyPr>
          <a:lstStyle/>
          <a:p>
            <a:r>
              <a:rPr lang="en-US"/>
              <a:t>Building of Customer 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55" y="2717561"/>
            <a:ext cx="5028565" cy="1894972"/>
          </a:xfrm>
          <a:noFill/>
        </p:spPr>
        <p:txBody>
          <a:bodyPr anchor="t"/>
          <a:lstStyle/>
          <a:p>
            <a:r>
              <a:rPr lang="en-US" sz="2400"/>
              <a:t>Applying  the  team's tools for lead generation</a:t>
            </a:r>
          </a:p>
          <a:p>
            <a:r>
              <a:rPr lang="en-US" sz="2400"/>
              <a:t>Be consistent in showing  &amp; presenting products</a:t>
            </a:r>
          </a:p>
          <a:p>
            <a:r>
              <a:rPr lang="en-US" sz="2400"/>
              <a:t>Be open ears for recommendations &amp; feedback</a:t>
            </a:r>
          </a:p>
          <a:p>
            <a:r>
              <a:rPr lang="en-US" sz="2400"/>
              <a:t>Work in a  team &amp; gain leadership skills</a:t>
            </a:r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ENGAGING THE AUDIENCE</a:t>
            </a:r>
          </a:p>
        </p:txBody>
      </p:sp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2">
                    <a:lumMod val="76000"/>
                    <a:lumOff val="24000"/>
                  </a:schemeClr>
                </a:solidFill>
              </a:rPr>
              <a:t>Engage Customers with relevant news &amp; deals</a:t>
            </a:r>
          </a:p>
          <a:p>
            <a:r>
              <a:rPr lang="en-US" sz="2400">
                <a:solidFill>
                  <a:schemeClr val="tx2">
                    <a:lumMod val="76000"/>
                    <a:lumOff val="24000"/>
                  </a:schemeClr>
                </a:solidFill>
              </a:rPr>
              <a:t>Promote Customer Choices</a:t>
            </a:r>
          </a:p>
          <a:p>
            <a:r>
              <a:rPr lang="en-US" sz="2400">
                <a:solidFill>
                  <a:schemeClr val="tx2">
                    <a:lumMod val="76000"/>
                    <a:lumOff val="24000"/>
                  </a:schemeClr>
                </a:solidFill>
              </a:rPr>
              <a:t>Publish relevant information for networking &amp; recruitment</a:t>
            </a:r>
          </a:p>
          <a:p>
            <a:r>
              <a:rPr lang="en-US" sz="2400">
                <a:solidFill>
                  <a:schemeClr val="tx2">
                    <a:lumMod val="76000"/>
                    <a:lumOff val="24000"/>
                  </a:schemeClr>
                </a:solidFill>
              </a:rPr>
              <a:t>Support product categories with relevant news &amp; product key points</a:t>
            </a:r>
          </a:p>
          <a:p>
            <a:r>
              <a:rPr lang="en-US" sz="2400">
                <a:solidFill>
                  <a:schemeClr val="tx2">
                    <a:lumMod val="76000"/>
                    <a:lumOff val="24000"/>
                  </a:schemeClr>
                </a:solidFill>
              </a:rPr>
              <a:t>Always maintain company policies</a:t>
            </a:r>
          </a:p>
          <a:p>
            <a:r>
              <a:rPr lang="en-US" sz="2400">
                <a:solidFill>
                  <a:schemeClr val="tx2">
                    <a:lumMod val="76000"/>
                    <a:lumOff val="24000"/>
                  </a:schemeClr>
                </a:solidFill>
              </a:rPr>
              <a:t>Network with family, friends, customers &amp; businesses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1515757"/>
          </a:xfrm>
          <a:noFill/>
        </p:spPr>
        <p:txBody>
          <a:bodyPr/>
          <a:lstStyle/>
          <a:p>
            <a:r>
              <a:rPr lang="en-US" b="1"/>
              <a:t>New Products arriving in </a:t>
            </a:r>
            <a:r>
              <a:rPr lang="en-US" b="1" err="1"/>
              <a:t>january</a:t>
            </a:r>
            <a:r>
              <a:rPr lang="en-US" b="1"/>
              <a:t>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Winter Warmers  to  keep  you  cozy</a:t>
            </a:r>
          </a:p>
          <a:p>
            <a:r>
              <a:rPr lang="en-US" sz="2400"/>
              <a:t>More  vegan &amp; green products for health &amp; beauty</a:t>
            </a:r>
          </a:p>
          <a:p>
            <a:r>
              <a:rPr lang="en-US" sz="2400"/>
              <a:t>New  year sale 2026</a:t>
            </a:r>
          </a:p>
          <a:p>
            <a:r>
              <a:rPr lang="en-US" sz="2400"/>
              <a:t>Inspiring products for home, gifts &amp; outdoors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09" y="533401"/>
            <a:ext cx="9878291" cy="703284"/>
          </a:xfrm>
          <a:noFill/>
        </p:spPr>
        <p:txBody>
          <a:bodyPr/>
          <a:lstStyle/>
          <a:p>
            <a:r>
              <a:rPr lang="en-US" b="1"/>
              <a:t>Popular products vegan &amp; self-care</a:t>
            </a:r>
          </a:p>
        </p:txBody>
      </p:sp>
      <p:pic>
        <p:nvPicPr>
          <p:cNvPr id="15" name="Content Placeholder 14" descr="A spray bottle on a counter&#10;&#10;AI-generated content may be incorrect.">
            <a:extLst>
              <a:ext uri="{FF2B5EF4-FFF2-40B4-BE49-F238E27FC236}">
                <a16:creationId xmlns:a16="http://schemas.microsoft.com/office/drawing/2014/main" id="{B3600796-8E58-635B-0A1F-749E981FA5C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872900" y="2032663"/>
            <a:ext cx="3749719" cy="4067492"/>
          </a:xfrm>
          <a:prstGeom prst="rect">
            <a:avLst/>
          </a:prstGeom>
          <a:solidFill>
            <a:prstClr val="white"/>
          </a:solidFill>
        </p:spPr>
      </p:pic>
      <p:pic>
        <p:nvPicPr>
          <p:cNvPr id="5" name="Picture 4" descr="A package of a sock&#10;&#10;AI-generated content may be incorrect.">
            <a:extLst>
              <a:ext uri="{FF2B5EF4-FFF2-40B4-BE49-F238E27FC236}">
                <a16:creationId xmlns:a16="http://schemas.microsoft.com/office/drawing/2014/main" id="{807B04A6-F3D1-52FC-93FB-B9833F25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40" y="1900508"/>
            <a:ext cx="5400496" cy="419279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5450138-BB85-940C-60D5-8A8AF88B84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80017" y="2018286"/>
            <a:ext cx="3744138" cy="40818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701383" cy="1644217"/>
          </a:xfrm>
          <a:noFill/>
        </p:spPr>
        <p:txBody>
          <a:bodyPr/>
          <a:lstStyle/>
          <a:p>
            <a:r>
              <a:rPr lang="en-US"/>
              <a:t>FINAL TIPS &amp; TAKEAWAYS</a:t>
            </a:r>
            <a:endParaRPr lang="en-US" i="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Let the customers &amp; prospects arrive into 2026 with buzz and incentives. </a:t>
            </a:r>
          </a:p>
          <a:p>
            <a:r>
              <a:rPr lang="en-US" sz="2400"/>
              <a:t>Build your own recruitment plan filled with milestones and achievements</a:t>
            </a:r>
          </a:p>
          <a:p>
            <a:r>
              <a:rPr lang="en-US" sz="2400"/>
              <a:t>Be available for new prospects and team members</a:t>
            </a:r>
          </a:p>
          <a:p>
            <a:r>
              <a:rPr lang="en-US" sz="2400"/>
              <a:t>Consider new methods for lead generation, implementing spark moments &amp; reiterate final result </a:t>
            </a:r>
          </a:p>
          <a:p>
            <a:r>
              <a:rPr lang="en-US" sz="2400"/>
              <a:t>Invest in working strategies for maximum results with time &amp; money</a:t>
            </a:r>
          </a:p>
        </p:txBody>
      </p:sp>
      <p:pic>
        <p:nvPicPr>
          <p:cNvPr id="20" name="Picture Placeholder 19" descr="City lights at night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 descr="Close-up of a bridge with wire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3810" y="-185615"/>
            <a:ext cx="7816995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/>
              <a:t>Margit </a:t>
            </a:r>
            <a:r>
              <a:rPr lang="en-US" sz="2400" err="1"/>
              <a:t>Enzenmuller</a:t>
            </a:r>
            <a:endParaRPr lang="en-US" sz="2400"/>
          </a:p>
          <a:p>
            <a:r>
              <a:rPr lang="en-US" sz="2400"/>
              <a:t>01483456098</a:t>
            </a:r>
          </a:p>
          <a:p>
            <a:r>
              <a:rPr lang="en-US" sz="2400"/>
              <a:t>Margit@greatproductsforyou.co.uk</a:t>
            </a:r>
          </a:p>
          <a:p>
            <a:r>
              <a:rPr lang="en-US" sz="2400">
                <a:hlinkClick r:id="rId4"/>
              </a:rPr>
              <a:t>www.greatproductsforyou.co.uk</a:t>
            </a:r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46AD4-435D-4592-8088-FE2831A30D1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AngleLinesVTI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AngleLinesVTI</vt:lpstr>
      <vt:lpstr>Newsletter December/January 2026</vt:lpstr>
      <vt:lpstr>AGENDA</vt:lpstr>
      <vt:lpstr>THE POWER OF COMMUNICATION</vt:lpstr>
      <vt:lpstr>Building of Customer Base</vt:lpstr>
      <vt:lpstr>ENGAGING THE AUDIENCE</vt:lpstr>
      <vt:lpstr>New Products arriving in january 2026</vt:lpstr>
      <vt:lpstr>Popular products vegan &amp; self-care</vt:lpstr>
      <vt:lpstr>FINAL TIPS &amp; TAKEAWAYS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2025-12-21T07:19:59Z</dcterms:created>
  <dcterms:modified xsi:type="dcterms:W3CDTF">2025-12-21T09:53:37Z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