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0.jpg" ContentType="image/p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2"/>
  </p:notesMasterIdLst>
  <p:sldIdLst>
    <p:sldId id="256" r:id="rId2"/>
    <p:sldId id="257" r:id="rId3"/>
    <p:sldId id="258" r:id="rId4"/>
    <p:sldId id="259" r:id="rId5"/>
    <p:sldId id="260" r:id="rId6"/>
    <p:sldId id="261" r:id="rId7"/>
    <p:sldId id="262" r:id="rId8"/>
    <p:sldId id="263" r:id="rId9"/>
    <p:sldId id="265" r:id="rId10"/>
    <p:sldId id="266" r:id="rId11"/>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46" d="100"/>
          <a:sy n="46" d="100"/>
        </p:scale>
        <p:origin x="57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333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a:t>Click to edit Master subtitle style</a:t>
            </a:r>
            <a:endParaRPr lang="en-US" dirty="0"/>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12192000" cy="4784036"/>
          </a:xfrm>
          <a:blipFill>
            <a:blip r:embed="rId2">
              <a:alphaModFix amt="70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r>
              <a:rPr lang="en-US" dirty="0"/>
              <a:t>Sample footer text</a:t>
            </a:r>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CC057153-B650-4DEB-B370-79DDCFDCE934}" type="slidenum">
              <a:rPr lang="en-US" smtClean="0"/>
              <a:pPr/>
              <a:t>‹#›</a:t>
            </a:fld>
            <a:endParaRPr lang="en-US" dirty="0"/>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a:t>Click to edit Master title style</a:t>
            </a:r>
            <a:endParaRPr lang="en-US" dirty="0"/>
          </a:p>
        </p:txBody>
      </p:sp>
    </p:spTree>
    <p:extLst>
      <p:ext uri="{BB962C8B-B14F-4D97-AF65-F5344CB8AC3E}">
        <p14:creationId xmlns:p14="http://schemas.microsoft.com/office/powerpoint/2010/main" val="1668337914"/>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en-US"/>
              <a:t>Click to edit Master title style</a:t>
            </a:r>
            <a:endParaRPr lang="en-US" dirty="0"/>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r>
              <a:rPr lang="en-US" dirty="0"/>
              <a:t>Sample footer text</a:t>
            </a:r>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endParaRPr lang="en-US" dirty="0"/>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CC057153-B650-4DEB-B370-79DDCFDCE934}" type="slidenum">
              <a:rPr lang="en-US" smtClean="0"/>
              <a:pPr/>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693906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0" y="0"/>
            <a:ext cx="6096000" cy="6858000"/>
          </a:xfrm>
          <a:blipFill>
            <a:blip r:embed="rId2">
              <a:alphaModFix amt="70000"/>
            </a:blip>
            <a:stretch>
              <a:fillRect/>
            </a:stretch>
          </a:blipFill>
        </p:spPr>
        <p:txBody>
          <a:bodyPr/>
          <a:lstStyle>
            <a:lvl1pPr>
              <a:defRPr/>
            </a:lvl1pPr>
          </a:lstStyle>
          <a:p>
            <a:r>
              <a:rPr lang="en-US" dirty="0"/>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a:t>Click to edit Master title style</a:t>
            </a:r>
            <a:endParaRPr lang="en-US" dirty="0"/>
          </a:p>
        </p:txBody>
      </p:sp>
    </p:spTree>
    <p:extLst>
      <p:ext uri="{BB962C8B-B14F-4D97-AF65-F5344CB8AC3E}">
        <p14:creationId xmlns:p14="http://schemas.microsoft.com/office/powerpoint/2010/main" val="942803751"/>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endParaRPr lang="en-US" dirty="0"/>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a:t>Click to edit Master title style</a:t>
            </a:r>
          </a:p>
        </p:txBody>
      </p:sp>
    </p:spTree>
    <p:extLst>
      <p:ext uri="{BB962C8B-B14F-4D97-AF65-F5344CB8AC3E}">
        <p14:creationId xmlns:p14="http://schemas.microsoft.com/office/powerpoint/2010/main" val="1009054437"/>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a:t>Click to edit Master title style</a:t>
            </a:r>
            <a:endParaRPr lang="en-US" dirty="0"/>
          </a:p>
        </p:txBody>
      </p:sp>
    </p:spTree>
    <p:extLst>
      <p:ext uri="{BB962C8B-B14F-4D97-AF65-F5344CB8AC3E}">
        <p14:creationId xmlns:p14="http://schemas.microsoft.com/office/powerpoint/2010/main" val="1867001368"/>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228298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5906642" cy="6858000"/>
          </a:xfrm>
          <a:blipFill>
            <a:blip r:embed="rId2">
              <a:alphaModFix amt="70000"/>
            </a:blip>
            <a:stretch>
              <a:fillRect/>
            </a:stretch>
          </a:blipFill>
        </p:spPr>
        <p:txBody>
          <a:bodyPr/>
          <a:lstStyle>
            <a:lvl1pPr>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853803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a:t>Click to edit Master title style</a:t>
            </a:r>
            <a:endParaRPr lang="en-US" dirty="0"/>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r>
              <a:rPr lang="en-US" dirty="0"/>
              <a:t>Sample footer text</a:t>
            </a:r>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endParaRPr lang="en-US" dirty="0"/>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474192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endParaRPr lang="en-US" dirty="0"/>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147923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804012" cy="6858000"/>
          </a:xfrm>
          <a:blipFill>
            <a:blip r:embed="rId2">
              <a:alphaModFix amt="70000"/>
            </a:blip>
            <a:stretch>
              <a:fillRect/>
            </a:stretch>
          </a:blipFill>
        </p:spPr>
        <p:txBody>
          <a:bodyPr/>
          <a:lstStyle>
            <a:lvl1pPr>
              <a:defRPr lang="en-US" dirty="0"/>
            </a:lvl1pPr>
          </a:lstStyle>
          <a:p>
            <a:r>
              <a:rPr lang="en-US" dirty="0"/>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189321269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r>
              <a:rPr lang="en-US" dirty="0"/>
              <a:t>Sample footer text</a:t>
            </a:r>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endParaRPr lang="en-US" dirty="0"/>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128944211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r>
              <a:rPr lang="en-US" dirty="0"/>
              <a:t>Sample footer text</a:t>
            </a:r>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endParaRPr lang="en-US" dirty="0"/>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6468465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a:t>Click to edit Master title style</a:t>
            </a:r>
            <a:endParaRPr lang="en-US" dirty="0"/>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6308842" y="0"/>
            <a:ext cx="5883158" cy="6858000"/>
          </a:xfrm>
          <a:blipFill>
            <a:blip r:embed="rId2">
              <a:alphaModFix amt="70000"/>
            </a:blip>
            <a:stretch>
              <a:fillRect/>
            </a:stretch>
          </a:blipFill>
        </p:spPr>
        <p:txBody>
          <a:bodyPr/>
          <a:lstStyle>
            <a:lvl1pPr>
              <a:defRPr/>
            </a:lvl1pPr>
          </a:lstStyle>
          <a:p>
            <a:r>
              <a:rPr lang="en-US" dirty="0"/>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r>
              <a:rPr lang="en-US" dirty="0"/>
              <a:t>Sample footer text</a:t>
            </a:r>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348765694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r>
              <a:rPr lang="en-US" dirty="0"/>
              <a:t>Sample footer text</a:t>
            </a:r>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169856948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a:t>Click to edit Master title style</a:t>
            </a:r>
            <a:endParaRPr lang="en-US" dirty="0"/>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7260609" cy="6858000"/>
          </a:xfrm>
          <a:blipFill>
            <a:blip r:embed="rId2">
              <a:alphaModFix amt="7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r>
              <a:rPr lang="en-US" dirty="0"/>
              <a:t>Sample footer text</a:t>
            </a:r>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421477151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29000"/>
          </a:xfrm>
          <a:blipFill>
            <a:blip r:embed="rId2">
              <a:alphaModFix amt="70000"/>
            </a:blip>
            <a:stretch>
              <a:fillRect/>
            </a:stretch>
          </a:blipFill>
        </p:spPr>
        <p:txBody>
          <a:bodyPr/>
          <a:lstStyle>
            <a:lvl1pPr>
              <a:defRPr/>
            </a:lvl1pPr>
          </a:lstStyle>
          <a:p>
            <a:r>
              <a:rPr lang="en-US" dirty="0"/>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r>
              <a:rPr lang="en-US" dirty="0"/>
              <a:t>Sample footer text</a:t>
            </a:r>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endParaRPr lang="en-US" dirty="0"/>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CC057153-B650-4DEB-B370-79DDCFDCE934}" type="slidenum">
              <a:rPr lang="en-US" smtClean="0"/>
              <a:t>‹#›</a:t>
            </a:fld>
            <a:endParaRPr lang="en-US" dirty="0"/>
          </a:p>
        </p:txBody>
      </p:sp>
    </p:spTree>
    <p:extLst>
      <p:ext uri="{BB962C8B-B14F-4D97-AF65-F5344CB8AC3E}">
        <p14:creationId xmlns:p14="http://schemas.microsoft.com/office/powerpoint/2010/main" val="27100344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a:t>Click to edit Master title style</a:t>
            </a:r>
            <a:endParaRPr lang="en-US" dirty="0"/>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109181" y="2115403"/>
            <a:ext cx="5786651" cy="4671431"/>
          </a:xfrm>
          <a:blipFill>
            <a:blip r:embed="rId2">
              <a:alphaModFix amt="70000"/>
            </a:blip>
            <a:stretch>
              <a:fillRect/>
            </a:stretch>
          </a:blipFill>
        </p:spPr>
        <p:txBody>
          <a:bodyPr/>
          <a:lstStyle>
            <a:lvl1pPr>
              <a:defRPr/>
            </a:lvl1pPr>
          </a:lstStyle>
          <a:p>
            <a:r>
              <a:rPr lang="en-US" dirty="0"/>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r>
              <a:rPr lang="en-US" dirty="0"/>
              <a:t>Sample footer text</a:t>
            </a:r>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13539769"/>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740" y="2899954"/>
            <a:ext cx="3610418" cy="3314046"/>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r>
              <a:rPr lang="en-US" dirty="0"/>
              <a:t>Sample footer text</a:t>
            </a:r>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endParaRPr lang="en-US" dirty="0"/>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06973961"/>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1677605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r>
              <a:rPr lang="en-US" dirty="0"/>
              <a:t>Sample footer text</a:t>
            </a:r>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endParaRPr lang="en-US" dirty="0"/>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947281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CC057153-B650-4DEB-B370-79DDCFDCE934}" type="slidenum">
              <a:rPr lang="en-US" smtClean="0"/>
              <a:pPr/>
              <a:t>‹#›</a:t>
            </a:fld>
            <a:endParaRPr lang="en-US" dirty="0"/>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r>
              <a:rPr lang="en-US" dirty="0"/>
              <a:t>Sample footer text</a:t>
            </a:r>
          </a:p>
        </p:txBody>
      </p:sp>
    </p:spTree>
    <p:extLst>
      <p:ext uri="{BB962C8B-B14F-4D97-AF65-F5344CB8AC3E}">
        <p14:creationId xmlns:p14="http://schemas.microsoft.com/office/powerpoint/2010/main" val="1152971127"/>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r>
              <a:rPr lang="en-US" dirty="0"/>
              <a:t>Sample footer text</a:t>
            </a:r>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endParaRPr lang="en-US" dirty="0"/>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990406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r>
              <a:rPr lang="en-US" dirty="0"/>
              <a:t>Sample footer text</a:t>
            </a:r>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endParaRPr lang="en-US" dirty="0"/>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endParaRPr lang="en-US" dirty="0"/>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endParaRPr lang="en-US" dirty="0"/>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708974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r>
              <a:rPr lang="en-US" dirty="0"/>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31856518"/>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r>
              <a:rPr lang="en-US" dirty="0"/>
              <a:t>Sample footer text</a:t>
            </a:r>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endParaRPr lang="en-US" dirty="0"/>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4557978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r>
              <a:rPr lang="en-US" dirty="0"/>
              <a:t>Sample footer text</a:t>
            </a:r>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endParaRPr lang="en-US" dirty="0"/>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282444911"/>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a:t>Click to edit Master title style</a:t>
            </a:r>
            <a:endParaRPr lang="en-US" dirty="0"/>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r>
              <a:rPr lang="en-US" dirty="0"/>
              <a:t>Sample footer text</a:t>
            </a:r>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CC057153-B650-4DEB-B370-79DDCFDCE934}" type="slidenum">
              <a:rPr lang="en-US" smtClean="0"/>
              <a:t>‹#›</a:t>
            </a:fld>
            <a:endParaRPr lang="en-US" dirty="0"/>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2933484"/>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259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CC057153-B650-4DEB-B370-79DDCFDCE934}" type="slidenum">
              <a:rPr lang="en-US" smtClean="0"/>
              <a:pPr/>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006844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Lst>
  <p:hf sldNum="0" hdr="0" ftr="0" dt="0"/>
  <p:txStyles>
    <p:titleStyle>
      <a:lvl1pPr algn="l" defTabSz="914400" rtl="0" eaLnBrk="1" latinLnBrk="0" hangingPunct="1">
        <a:lnSpc>
          <a:spcPct val="80000"/>
        </a:lnSpc>
        <a:spcBef>
          <a:spcPct val="0"/>
        </a:spcBef>
        <a:buNone/>
        <a:defRPr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hyperlink" Target="https://greatproducts.vivamknetwork.co.uk/" TargetMode="External"/><Relationship Id="rId2" Type="http://schemas.openxmlformats.org/officeDocument/2006/relationships/notesSlide" Target="../notesSlides/notesSlide9.xml"/><Relationship Id="rId1" Type="http://schemas.openxmlformats.org/officeDocument/2006/relationships/slideLayout" Target="../slideLayouts/slideLayout28.xml"/><Relationship Id="rId5" Type="http://schemas.openxmlformats.org/officeDocument/2006/relationships/hyperlink" Target="https://www.greatproductsvivamknetwork.co.uk/" TargetMode="External"/><Relationship Id="rId4" Type="http://schemas.openxmlformats.org/officeDocument/2006/relationships/hyperlink" Target="https://www.greatproductsforyou.co.uk/"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greatproductsforyou.co.uk/" TargetMode="External"/><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28472" y="-685800"/>
            <a:ext cx="12188952" cy="6858000"/>
          </a:xfrm>
          <a:prstGeom prst="rect">
            <a:avLst/>
          </a:prstGeom>
          <a:solidFill>
            <a:srgbClr val="00B050"/>
          </a:solidFill>
          <a:ln/>
        </p:spPr>
        <p:txBody>
          <a:bodyPr/>
          <a:lstStyle/>
          <a:p>
            <a:endParaRPr lang="en-GB"/>
          </a:p>
        </p:txBody>
      </p:sp>
      <p:sp>
        <p:nvSpPr>
          <p:cNvPr id="3" name="Text 1"/>
          <p:cNvSpPr/>
          <p:nvPr/>
        </p:nvSpPr>
        <p:spPr>
          <a:xfrm>
            <a:off x="731520" y="1828800"/>
            <a:ext cx="7315200" cy="914400"/>
          </a:xfrm>
          <a:prstGeom prst="rect">
            <a:avLst/>
          </a:prstGeom>
          <a:noFill/>
          <a:ln/>
        </p:spPr>
        <p:txBody>
          <a:bodyPr wrap="square" rtlCol="0" anchor="ctr"/>
          <a:lstStyle/>
          <a:p>
            <a:pPr marL="0" indent="0" algn="ctr">
              <a:buNone/>
            </a:pPr>
            <a:r>
              <a:rPr lang="en-US" sz="2800" b="1" dirty="0">
                <a:solidFill>
                  <a:srgbClr val="0070C0"/>
                </a:solidFill>
                <a:latin typeface="Arial Black" panose="020B0A04020102020204" pitchFamily="34" charset="0"/>
              </a:rPr>
              <a:t>Great Products For You</a:t>
            </a:r>
          </a:p>
          <a:p>
            <a:pPr marL="0" indent="0">
              <a:buNone/>
            </a:pPr>
            <a:endParaRPr lang="en-US" sz="2800" b="1" dirty="0">
              <a:solidFill>
                <a:srgbClr val="FFC000"/>
              </a:solidFill>
              <a:latin typeface="Arial Black" panose="020B0A04020102020204" pitchFamily="34" charset="0"/>
            </a:endParaRPr>
          </a:p>
          <a:p>
            <a:pPr marL="0" indent="0" algn="ctr">
              <a:buNone/>
            </a:pPr>
            <a:endParaRPr lang="en-US" sz="2800" dirty="0">
              <a:solidFill>
                <a:srgbClr val="FFC000"/>
              </a:solidFill>
              <a:latin typeface="Arial Black" panose="020B0A04020102020204" pitchFamily="34" charset="0"/>
            </a:endParaRPr>
          </a:p>
          <a:p>
            <a:pPr marL="0" indent="0" algn="ctr">
              <a:buNone/>
            </a:pPr>
            <a:r>
              <a:rPr lang="en-US" sz="2800" b="1" dirty="0">
                <a:solidFill>
                  <a:srgbClr val="FFC000"/>
                </a:solidFill>
              </a:rPr>
              <a:t>Product Showcase Catalogue</a:t>
            </a:r>
            <a:endParaRPr lang="en-US" sz="2800" dirty="0">
              <a:solidFill>
                <a:srgbClr val="FFC000"/>
              </a:solidFill>
            </a:endParaRPr>
          </a:p>
        </p:txBody>
      </p:sp>
      <p:pic>
        <p:nvPicPr>
          <p:cNvPr id="4" name="Xmas Gift Ideas Personalised #christmas #xmas #christmasgifts #christmasdecorations #diary">
            <a:hlinkClick r:id="" action="ppaction://media"/>
            <a:extLst>
              <a:ext uri="{FF2B5EF4-FFF2-40B4-BE49-F238E27FC236}">
                <a16:creationId xmlns:a16="http://schemas.microsoft.com/office/drawing/2014/main" id="{F07994B8-4B75-E31F-2D92-2A7F31D265F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271164" y="249383"/>
            <a:ext cx="3643745" cy="42083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7315200" cy="457200"/>
          </a:xfrm>
          <a:prstGeom prst="rect">
            <a:avLst/>
          </a:prstGeom>
          <a:noFill/>
          <a:ln/>
        </p:spPr>
        <p:txBody>
          <a:bodyPr wrap="square" rtlCol="0" anchor="ctr"/>
          <a:lstStyle/>
          <a:p>
            <a:pPr marL="0" indent="0">
              <a:buNone/>
            </a:pPr>
            <a:r>
              <a:rPr lang="en-US" sz="2400" b="1" dirty="0">
                <a:solidFill>
                  <a:srgbClr val="1F3A5F"/>
                </a:solidFill>
              </a:rPr>
              <a:t>Welcome</a:t>
            </a:r>
          </a:p>
          <a:p>
            <a:pPr marL="0" indent="0">
              <a:buNone/>
            </a:pPr>
            <a:endParaRPr lang="en-US" sz="2400" b="1"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endParaRPr lang="en-US" sz="2400" dirty="0">
              <a:solidFill>
                <a:srgbClr val="1F3A5F"/>
              </a:solidFill>
            </a:endParaRPr>
          </a:p>
          <a:p>
            <a:pPr marL="0" indent="0">
              <a:buNone/>
            </a:pPr>
            <a:r>
              <a:rPr lang="en-US" sz="2400" dirty="0">
                <a:solidFill>
                  <a:srgbClr val="1F3A5F"/>
                </a:solidFill>
              </a:rPr>
              <a:t>The Christmas Launch back in September has proven to be a full success for distributors. Items sell fast and product choice is popular. </a:t>
            </a:r>
          </a:p>
          <a:p>
            <a:pPr marL="0" indent="0">
              <a:buNone/>
            </a:pPr>
            <a:endParaRPr lang="en-US" sz="2400" dirty="0">
              <a:solidFill>
                <a:srgbClr val="1F3A5F"/>
              </a:solidFill>
            </a:endParaRPr>
          </a:p>
          <a:p>
            <a:pPr marL="0" indent="0">
              <a:buNone/>
            </a:pPr>
            <a:r>
              <a:rPr lang="en-US" sz="2400" dirty="0">
                <a:solidFill>
                  <a:srgbClr val="1F3A5F"/>
                </a:solidFill>
              </a:rPr>
              <a:t>New launch of winter warmers is showing good results as winter is anticipated to be very cold. Many customers will supply themselves to reduce heating costs and concentrate on essentials.</a:t>
            </a:r>
          </a:p>
          <a:p>
            <a:pPr marL="0" indent="0">
              <a:buNone/>
            </a:pPr>
            <a:endParaRPr lang="en-US" sz="2400" dirty="0">
              <a:solidFill>
                <a:srgbClr val="1F3A5F"/>
              </a:solidFill>
            </a:endParaRPr>
          </a:p>
          <a:p>
            <a:pPr marL="0" indent="0">
              <a:buNone/>
            </a:pPr>
            <a:r>
              <a:rPr lang="en-US" sz="2400" dirty="0">
                <a:solidFill>
                  <a:srgbClr val="1F3A5F"/>
                </a:solidFill>
              </a:rPr>
              <a:t>New products in house proud to cook and dine for the festive period.</a:t>
            </a:r>
          </a:p>
          <a:p>
            <a:pPr marL="0" indent="0">
              <a:buNone/>
            </a:pPr>
            <a:endParaRPr lang="en-US" sz="2400" dirty="0">
              <a:solidFill>
                <a:srgbClr val="1F3A5F"/>
              </a:solidFill>
            </a:endParaRPr>
          </a:p>
          <a:p>
            <a:pPr marL="0" indent="0">
              <a:buNone/>
            </a:pPr>
            <a:r>
              <a:rPr lang="en-US" sz="2400" dirty="0" err="1">
                <a:solidFill>
                  <a:srgbClr val="1F3A5F"/>
                </a:solidFill>
              </a:rPr>
              <a:t>Personalised</a:t>
            </a:r>
            <a:r>
              <a:rPr lang="en-US" sz="2400" dirty="0">
                <a:solidFill>
                  <a:srgbClr val="1F3A5F"/>
                </a:solidFill>
              </a:rPr>
              <a:t> gifts for adults &amp; children will be a best seller</a:t>
            </a:r>
          </a:p>
          <a:p>
            <a:pPr marL="0" indent="0">
              <a:buNone/>
            </a:pPr>
            <a:endParaRPr lang="en-US" sz="2400" dirty="0"/>
          </a:p>
        </p:txBody>
      </p:sp>
      <p:sp>
        <p:nvSpPr>
          <p:cNvPr id="3" name="Text 1"/>
          <p:cNvSpPr/>
          <p:nvPr/>
        </p:nvSpPr>
        <p:spPr>
          <a:xfrm>
            <a:off x="2019429" y="1469240"/>
            <a:ext cx="4572000" cy="1828800"/>
          </a:xfrm>
          <a:prstGeom prst="rect">
            <a:avLst/>
          </a:prstGeom>
          <a:noFill/>
          <a:ln/>
        </p:spPr>
        <p:txBody>
          <a:bodyPr wrap="square" rtlCol="0" anchor="ctr"/>
          <a:lstStyle/>
          <a:p>
            <a:pPr marL="0" indent="0">
              <a:buNone/>
            </a:pPr>
            <a:endParaRPr lang="en-US" sz="2000" dirty="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7315200" cy="457200"/>
          </a:xfrm>
          <a:prstGeom prst="rect">
            <a:avLst/>
          </a:prstGeom>
          <a:noFill/>
          <a:ln/>
        </p:spPr>
        <p:txBody>
          <a:bodyPr wrap="square" rtlCol="0" anchor="ctr"/>
          <a:lstStyle/>
          <a:p>
            <a:pPr marL="0" indent="0">
              <a:buNone/>
            </a:pPr>
            <a:r>
              <a:rPr lang="en-US" sz="2400" b="1" dirty="0">
                <a:solidFill>
                  <a:srgbClr val="1F3A5F"/>
                </a:solidFill>
              </a:rPr>
              <a:t>Product Categories</a:t>
            </a:r>
            <a:endParaRPr lang="en-US" sz="2400" dirty="0"/>
          </a:p>
        </p:txBody>
      </p:sp>
      <p:sp>
        <p:nvSpPr>
          <p:cNvPr id="3" name="Shape 1"/>
          <p:cNvSpPr/>
          <p:nvPr/>
        </p:nvSpPr>
        <p:spPr>
          <a:xfrm>
            <a:off x="640080" y="1097280"/>
            <a:ext cx="3200400" cy="1280160"/>
          </a:xfrm>
          <a:prstGeom prst="roundRect">
            <a:avLst/>
          </a:prstGeom>
          <a:solidFill>
            <a:srgbClr val="D81B60"/>
          </a:solidFill>
          <a:ln/>
        </p:spPr>
        <p:txBody>
          <a:bodyPr/>
          <a:lstStyle/>
          <a:p>
            <a:endParaRPr lang="en-GB"/>
          </a:p>
        </p:txBody>
      </p:sp>
      <p:sp>
        <p:nvSpPr>
          <p:cNvPr id="4" name="Text 2"/>
          <p:cNvSpPr/>
          <p:nvPr/>
        </p:nvSpPr>
        <p:spPr>
          <a:xfrm>
            <a:off x="731520" y="1508760"/>
            <a:ext cx="3017520" cy="365760"/>
          </a:xfrm>
          <a:prstGeom prst="rect">
            <a:avLst/>
          </a:prstGeom>
          <a:noFill/>
          <a:ln/>
        </p:spPr>
        <p:txBody>
          <a:bodyPr wrap="square" rtlCol="0" anchor="ctr"/>
          <a:lstStyle/>
          <a:p>
            <a:pPr marL="0" indent="0" algn="ctr">
              <a:buNone/>
            </a:pPr>
            <a:r>
              <a:rPr lang="en-US" b="1" dirty="0">
                <a:solidFill>
                  <a:srgbClr val="FFFFFF"/>
                </a:solidFill>
              </a:rPr>
              <a:t>Home &amp; Cleaning</a:t>
            </a:r>
            <a:endParaRPr lang="en-US" dirty="0"/>
          </a:p>
        </p:txBody>
      </p:sp>
      <p:sp>
        <p:nvSpPr>
          <p:cNvPr id="5" name="Shape 3"/>
          <p:cNvSpPr/>
          <p:nvPr/>
        </p:nvSpPr>
        <p:spPr>
          <a:xfrm>
            <a:off x="4389120" y="1097280"/>
            <a:ext cx="3200400" cy="1280160"/>
          </a:xfrm>
          <a:prstGeom prst="roundRect">
            <a:avLst/>
          </a:prstGeom>
          <a:solidFill>
            <a:srgbClr val="7B1FA2"/>
          </a:solidFill>
          <a:ln/>
        </p:spPr>
        <p:txBody>
          <a:bodyPr/>
          <a:lstStyle/>
          <a:p>
            <a:endParaRPr lang="en-GB"/>
          </a:p>
        </p:txBody>
      </p:sp>
      <p:sp>
        <p:nvSpPr>
          <p:cNvPr id="6" name="Text 4"/>
          <p:cNvSpPr/>
          <p:nvPr/>
        </p:nvSpPr>
        <p:spPr>
          <a:xfrm>
            <a:off x="4480560" y="1508760"/>
            <a:ext cx="3017520" cy="365760"/>
          </a:xfrm>
          <a:prstGeom prst="rect">
            <a:avLst/>
          </a:prstGeom>
          <a:noFill/>
          <a:ln/>
        </p:spPr>
        <p:txBody>
          <a:bodyPr wrap="square" rtlCol="0" anchor="ctr"/>
          <a:lstStyle/>
          <a:p>
            <a:pPr marL="0" indent="0" algn="ctr">
              <a:buNone/>
            </a:pPr>
            <a:r>
              <a:rPr lang="en-US" b="1" dirty="0">
                <a:solidFill>
                  <a:srgbClr val="FFFFFF"/>
                </a:solidFill>
              </a:rPr>
              <a:t>Beauty &amp; Personal Care</a:t>
            </a:r>
            <a:endParaRPr lang="en-US" dirty="0"/>
          </a:p>
        </p:txBody>
      </p:sp>
      <p:sp>
        <p:nvSpPr>
          <p:cNvPr id="7" name="Shape 5"/>
          <p:cNvSpPr/>
          <p:nvPr/>
        </p:nvSpPr>
        <p:spPr>
          <a:xfrm>
            <a:off x="8138160" y="1097280"/>
            <a:ext cx="3200400" cy="1280160"/>
          </a:xfrm>
          <a:prstGeom prst="roundRect">
            <a:avLst/>
          </a:prstGeom>
          <a:solidFill>
            <a:srgbClr val="1F3A5F"/>
          </a:solidFill>
          <a:ln/>
        </p:spPr>
        <p:txBody>
          <a:bodyPr/>
          <a:lstStyle/>
          <a:p>
            <a:endParaRPr lang="en-GB"/>
          </a:p>
        </p:txBody>
      </p:sp>
      <p:sp>
        <p:nvSpPr>
          <p:cNvPr id="8" name="Text 6"/>
          <p:cNvSpPr/>
          <p:nvPr/>
        </p:nvSpPr>
        <p:spPr>
          <a:xfrm>
            <a:off x="8229600" y="1508760"/>
            <a:ext cx="3017520" cy="365760"/>
          </a:xfrm>
          <a:prstGeom prst="rect">
            <a:avLst/>
          </a:prstGeom>
          <a:noFill/>
          <a:ln/>
        </p:spPr>
        <p:txBody>
          <a:bodyPr wrap="square" rtlCol="0" anchor="ctr"/>
          <a:lstStyle/>
          <a:p>
            <a:pPr marL="0" indent="0" algn="ctr">
              <a:buNone/>
            </a:pPr>
            <a:r>
              <a:rPr lang="en-US" b="1" dirty="0">
                <a:solidFill>
                  <a:srgbClr val="FFFFFF"/>
                </a:solidFill>
              </a:rPr>
              <a:t>Personalised Gifts</a:t>
            </a:r>
            <a:endParaRPr lang="en-US" dirty="0"/>
          </a:p>
        </p:txBody>
      </p:sp>
      <p:sp>
        <p:nvSpPr>
          <p:cNvPr id="9" name="Shape 7"/>
          <p:cNvSpPr/>
          <p:nvPr/>
        </p:nvSpPr>
        <p:spPr>
          <a:xfrm>
            <a:off x="640080" y="3017520"/>
            <a:ext cx="3200400" cy="1280160"/>
          </a:xfrm>
          <a:prstGeom prst="roundRect">
            <a:avLst/>
          </a:prstGeom>
          <a:solidFill>
            <a:srgbClr val="92D050"/>
          </a:solidFill>
          <a:ln/>
        </p:spPr>
        <p:txBody>
          <a:bodyPr/>
          <a:lstStyle/>
          <a:p>
            <a:endParaRPr lang="en-GB"/>
          </a:p>
        </p:txBody>
      </p:sp>
      <p:sp>
        <p:nvSpPr>
          <p:cNvPr id="10" name="Text 8"/>
          <p:cNvSpPr/>
          <p:nvPr/>
        </p:nvSpPr>
        <p:spPr>
          <a:xfrm>
            <a:off x="731520" y="3429000"/>
            <a:ext cx="3017520" cy="365760"/>
          </a:xfrm>
          <a:prstGeom prst="rect">
            <a:avLst/>
          </a:prstGeom>
          <a:noFill/>
          <a:ln/>
        </p:spPr>
        <p:txBody>
          <a:bodyPr wrap="square" rtlCol="0" anchor="ctr"/>
          <a:lstStyle/>
          <a:p>
            <a:pPr marL="0" indent="0" algn="ctr">
              <a:buNone/>
            </a:pPr>
            <a:r>
              <a:rPr lang="en-US" b="1" dirty="0">
                <a:solidFill>
                  <a:srgbClr val="FFFFFF"/>
                </a:solidFill>
              </a:rPr>
              <a:t>Pet Products</a:t>
            </a:r>
            <a:endParaRPr lang="en-US" dirty="0"/>
          </a:p>
        </p:txBody>
      </p:sp>
      <p:sp>
        <p:nvSpPr>
          <p:cNvPr id="11" name="Shape 9"/>
          <p:cNvSpPr/>
          <p:nvPr/>
        </p:nvSpPr>
        <p:spPr>
          <a:xfrm>
            <a:off x="4389120" y="3017520"/>
            <a:ext cx="3200400" cy="1280160"/>
          </a:xfrm>
          <a:prstGeom prst="roundRect">
            <a:avLst/>
          </a:prstGeom>
          <a:solidFill>
            <a:srgbClr val="888888"/>
          </a:solidFill>
          <a:ln/>
        </p:spPr>
        <p:txBody>
          <a:bodyPr/>
          <a:lstStyle/>
          <a:p>
            <a:endParaRPr lang="en-GB"/>
          </a:p>
        </p:txBody>
      </p:sp>
      <p:sp>
        <p:nvSpPr>
          <p:cNvPr id="12" name="Text 10"/>
          <p:cNvSpPr/>
          <p:nvPr/>
        </p:nvSpPr>
        <p:spPr>
          <a:xfrm>
            <a:off x="4480560" y="3429000"/>
            <a:ext cx="3017520" cy="365760"/>
          </a:xfrm>
          <a:prstGeom prst="rect">
            <a:avLst/>
          </a:prstGeom>
          <a:noFill/>
          <a:ln/>
        </p:spPr>
        <p:txBody>
          <a:bodyPr wrap="square" rtlCol="0" anchor="ctr"/>
          <a:lstStyle/>
          <a:p>
            <a:pPr marL="0" indent="0" algn="ctr">
              <a:buNone/>
            </a:pPr>
            <a:r>
              <a:rPr lang="en-US" b="1" dirty="0">
                <a:solidFill>
                  <a:srgbClr val="FFFFFF"/>
                </a:solidFill>
              </a:rPr>
              <a:t>Garden &amp; Outdoor</a:t>
            </a:r>
            <a:endParaRPr lang="en-US" dirty="0"/>
          </a:p>
        </p:txBody>
      </p:sp>
      <p:sp>
        <p:nvSpPr>
          <p:cNvPr id="13" name="Shape 11"/>
          <p:cNvSpPr/>
          <p:nvPr/>
        </p:nvSpPr>
        <p:spPr>
          <a:xfrm>
            <a:off x="8229600" y="3017520"/>
            <a:ext cx="3200400" cy="1280160"/>
          </a:xfrm>
          <a:prstGeom prst="roundRect">
            <a:avLst/>
          </a:prstGeom>
          <a:solidFill>
            <a:srgbClr val="CC0000"/>
          </a:solidFill>
          <a:ln/>
        </p:spPr>
        <p:txBody>
          <a:bodyPr/>
          <a:lstStyle/>
          <a:p>
            <a:endParaRPr lang="en-GB"/>
          </a:p>
        </p:txBody>
      </p:sp>
      <p:sp>
        <p:nvSpPr>
          <p:cNvPr id="14" name="Text 12"/>
          <p:cNvSpPr/>
          <p:nvPr/>
        </p:nvSpPr>
        <p:spPr>
          <a:xfrm>
            <a:off x="8229600" y="3429000"/>
            <a:ext cx="3017520" cy="365760"/>
          </a:xfrm>
          <a:prstGeom prst="rect">
            <a:avLst/>
          </a:prstGeom>
          <a:noFill/>
          <a:ln/>
        </p:spPr>
        <p:txBody>
          <a:bodyPr wrap="square" rtlCol="0" anchor="ctr"/>
          <a:lstStyle/>
          <a:p>
            <a:pPr marL="0" indent="0" algn="ctr">
              <a:buNone/>
            </a:pPr>
            <a:r>
              <a:rPr lang="en-US" b="1" dirty="0">
                <a:solidFill>
                  <a:srgbClr val="FFFFFF"/>
                </a:solidFill>
              </a:rPr>
              <a:t>Seasonal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7315200" cy="457200"/>
          </a:xfrm>
          <a:prstGeom prst="rect">
            <a:avLst/>
          </a:prstGeom>
          <a:noFill/>
          <a:ln/>
        </p:spPr>
        <p:txBody>
          <a:bodyPr wrap="square" rtlCol="0" anchor="ctr"/>
          <a:lstStyle/>
          <a:p>
            <a:pPr marL="0" indent="0">
              <a:buNone/>
            </a:pPr>
            <a:r>
              <a:rPr lang="en-US" sz="2400" b="1" dirty="0">
                <a:solidFill>
                  <a:srgbClr val="1F3A5F"/>
                </a:solidFill>
              </a:rPr>
              <a:t>Featured Product: Highland Coo Gin Glass</a:t>
            </a:r>
            <a:endParaRPr lang="en-US" sz="2400" dirty="0"/>
          </a:p>
        </p:txBody>
      </p:sp>
      <p:sp>
        <p:nvSpPr>
          <p:cNvPr id="3" name="Shape 1"/>
          <p:cNvSpPr/>
          <p:nvPr/>
        </p:nvSpPr>
        <p:spPr>
          <a:xfrm>
            <a:off x="826060" y="1097280"/>
            <a:ext cx="4572000" cy="2743200"/>
          </a:xfrm>
          <a:prstGeom prst="rect">
            <a:avLst/>
          </a:prstGeom>
          <a:solidFill>
            <a:srgbClr val="EAEAEA"/>
          </a:solidFill>
          <a:ln/>
        </p:spPr>
        <p:txBody>
          <a:bodyPr/>
          <a:lstStyle/>
          <a:p>
            <a:endParaRPr lang="en-GB"/>
          </a:p>
        </p:txBody>
      </p:sp>
      <p:sp>
        <p:nvSpPr>
          <p:cNvPr id="4" name="Text 2"/>
          <p:cNvSpPr/>
          <p:nvPr/>
        </p:nvSpPr>
        <p:spPr>
          <a:xfrm>
            <a:off x="1645920" y="2194560"/>
            <a:ext cx="1828800" cy="365760"/>
          </a:xfrm>
          <a:prstGeom prst="rect">
            <a:avLst/>
          </a:prstGeom>
          <a:noFill/>
          <a:ln/>
        </p:spPr>
        <p:txBody>
          <a:bodyPr wrap="square" rtlCol="0" anchor="ctr"/>
          <a:lstStyle/>
          <a:p>
            <a:pPr marL="0" indent="0">
              <a:buNone/>
            </a:pPr>
            <a:r>
              <a:rPr lang="en-US" dirty="0">
                <a:solidFill>
                  <a:srgbClr val="000000"/>
                </a:solidFill>
              </a:rPr>
              <a:t>Add product images here</a:t>
            </a:r>
            <a:endParaRPr lang="en-US" dirty="0"/>
          </a:p>
        </p:txBody>
      </p:sp>
      <p:sp>
        <p:nvSpPr>
          <p:cNvPr id="5" name="Text 3"/>
          <p:cNvSpPr/>
          <p:nvPr/>
        </p:nvSpPr>
        <p:spPr>
          <a:xfrm>
            <a:off x="5669280" y="1463040"/>
            <a:ext cx="5029200" cy="914400"/>
          </a:xfrm>
          <a:prstGeom prst="rect">
            <a:avLst/>
          </a:prstGeom>
          <a:noFill/>
          <a:ln/>
        </p:spPr>
        <p:txBody>
          <a:bodyPr wrap="square" rtlCol="0" anchor="ctr"/>
          <a:lstStyle/>
          <a:p>
            <a:pPr marL="0" indent="0">
              <a:buNone/>
            </a:pPr>
            <a:endParaRPr lang="en-US" sz="2000" dirty="0"/>
          </a:p>
        </p:txBody>
      </p:sp>
      <p:pic>
        <p:nvPicPr>
          <p:cNvPr id="9" name="Picture 8">
            <a:extLst>
              <a:ext uri="{FF2B5EF4-FFF2-40B4-BE49-F238E27FC236}">
                <a16:creationId xmlns:a16="http://schemas.microsoft.com/office/drawing/2014/main" id="{7ED90FD8-D5BA-F039-C5E4-3D69D8B97229}"/>
              </a:ext>
            </a:extLst>
          </p:cNvPr>
          <p:cNvPicPr>
            <a:picLocks noChangeAspect="1"/>
          </p:cNvPicPr>
          <p:nvPr/>
        </p:nvPicPr>
        <p:blipFill>
          <a:blip r:embed="rId3"/>
          <a:stretch>
            <a:fillRect/>
          </a:stretch>
        </p:blipFill>
        <p:spPr>
          <a:xfrm>
            <a:off x="727339" y="936001"/>
            <a:ext cx="4769442" cy="4769442"/>
          </a:xfrm>
          <a:prstGeom prst="rect">
            <a:avLst/>
          </a:prstGeom>
        </p:spPr>
      </p:pic>
      <p:sp>
        <p:nvSpPr>
          <p:cNvPr id="11" name="TextBox 10">
            <a:extLst>
              <a:ext uri="{FF2B5EF4-FFF2-40B4-BE49-F238E27FC236}">
                <a16:creationId xmlns:a16="http://schemas.microsoft.com/office/drawing/2014/main" id="{0CC998A4-BD29-6D2F-CFD9-50033647A294}"/>
              </a:ext>
            </a:extLst>
          </p:cNvPr>
          <p:cNvSpPr txBox="1"/>
          <p:nvPr/>
        </p:nvSpPr>
        <p:spPr>
          <a:xfrm>
            <a:off x="5595502" y="1935727"/>
            <a:ext cx="6098582" cy="2862322"/>
          </a:xfrm>
          <a:prstGeom prst="rect">
            <a:avLst/>
          </a:prstGeom>
          <a:noFill/>
        </p:spPr>
        <p:txBody>
          <a:bodyPr wrap="square">
            <a:spAutoFit/>
          </a:bodyPr>
          <a:lstStyle/>
          <a:p>
            <a:r>
              <a:rPr lang="en-GB" sz="1800" b="0" i="0" spc="18" dirty="0">
                <a:solidFill>
                  <a:schemeClr val="tx1"/>
                </a:solidFill>
                <a:effectLst/>
                <a:latin typeface="+mn-lt"/>
              </a:rPr>
              <a:t>Celebrate the festive season in style with our Christmas Glassware Range. Available in 3 festive designs and 3 glassware options: stemless, wine, and gin glass. Each piece features a charming design and a delicate gold rim for a touch of elegance. Perfect for entertaining or gifting, this collection combines festive charm with timeless style. Hand wash. Comes gift boxed. Stemless: H12cm, 500ml. Wine: H23cm, 400ml. Gin: H22cm, 500ml. Personalise in white vinyl, with up to 15 characters</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45720"/>
            <a:ext cx="7315200" cy="457200"/>
          </a:xfrm>
          <a:prstGeom prst="rect">
            <a:avLst/>
          </a:prstGeom>
          <a:noFill/>
          <a:ln/>
        </p:spPr>
        <p:txBody>
          <a:bodyPr wrap="square" rtlCol="0" anchor="ctr"/>
          <a:lstStyle/>
          <a:p>
            <a:pPr marL="0" indent="0">
              <a:buNone/>
            </a:pPr>
            <a:r>
              <a:rPr lang="en-US" sz="2400" b="1" dirty="0">
                <a:solidFill>
                  <a:srgbClr val="1F3A5F"/>
                </a:solidFill>
              </a:rPr>
              <a:t>Bestsellers Collection</a:t>
            </a:r>
            <a:endParaRPr lang="en-US" sz="2400" dirty="0"/>
          </a:p>
        </p:txBody>
      </p:sp>
      <p:sp>
        <p:nvSpPr>
          <p:cNvPr id="3" name="Shape 1"/>
          <p:cNvSpPr/>
          <p:nvPr/>
        </p:nvSpPr>
        <p:spPr>
          <a:xfrm>
            <a:off x="640080" y="1097280"/>
            <a:ext cx="4572000" cy="2743200"/>
          </a:xfrm>
          <a:prstGeom prst="rect">
            <a:avLst/>
          </a:prstGeom>
          <a:solidFill>
            <a:srgbClr val="EAEAEA"/>
          </a:solidFill>
          <a:ln/>
        </p:spPr>
        <p:txBody>
          <a:bodyPr/>
          <a:lstStyle/>
          <a:p>
            <a:endParaRPr lang="en-GB"/>
          </a:p>
        </p:txBody>
      </p:sp>
      <p:sp>
        <p:nvSpPr>
          <p:cNvPr id="4" name="Text 2"/>
          <p:cNvSpPr/>
          <p:nvPr/>
        </p:nvSpPr>
        <p:spPr>
          <a:xfrm>
            <a:off x="1645920" y="2194560"/>
            <a:ext cx="1828800" cy="365760"/>
          </a:xfrm>
          <a:prstGeom prst="rect">
            <a:avLst/>
          </a:prstGeom>
          <a:noFill/>
          <a:ln/>
        </p:spPr>
        <p:txBody>
          <a:bodyPr wrap="square" rtlCol="0" anchor="ctr"/>
          <a:lstStyle/>
          <a:p>
            <a:pPr marL="0" indent="0">
              <a:buNone/>
            </a:pPr>
            <a:r>
              <a:rPr lang="en-US" dirty="0">
                <a:solidFill>
                  <a:srgbClr val="000000"/>
                </a:solidFill>
              </a:rPr>
              <a:t>Add product images here</a:t>
            </a:r>
            <a:endParaRPr lang="en-US" dirty="0"/>
          </a:p>
        </p:txBody>
      </p:sp>
      <p:sp>
        <p:nvSpPr>
          <p:cNvPr id="5" name="Text 3"/>
          <p:cNvSpPr/>
          <p:nvPr/>
        </p:nvSpPr>
        <p:spPr>
          <a:xfrm>
            <a:off x="5669280" y="1463040"/>
            <a:ext cx="5029200" cy="914400"/>
          </a:xfrm>
          <a:prstGeom prst="rect">
            <a:avLst/>
          </a:prstGeom>
          <a:noFill/>
          <a:ln/>
        </p:spPr>
        <p:txBody>
          <a:bodyPr wrap="square" rtlCol="0" anchor="ctr"/>
          <a:lstStyle/>
          <a:p>
            <a:pPr marL="0" indent="0">
              <a:buNone/>
            </a:pPr>
            <a:endParaRPr lang="en-US" sz="2000" dirty="0"/>
          </a:p>
        </p:txBody>
      </p:sp>
      <p:pic>
        <p:nvPicPr>
          <p:cNvPr id="7" name="Picture 6">
            <a:extLst>
              <a:ext uri="{FF2B5EF4-FFF2-40B4-BE49-F238E27FC236}">
                <a16:creationId xmlns:a16="http://schemas.microsoft.com/office/drawing/2014/main" id="{04E7F40F-5359-DAE5-1108-40CCB6635E86}"/>
              </a:ext>
            </a:extLst>
          </p:cNvPr>
          <p:cNvPicPr>
            <a:picLocks noChangeAspect="1"/>
          </p:cNvPicPr>
          <p:nvPr/>
        </p:nvPicPr>
        <p:blipFill>
          <a:blip r:embed="rId3"/>
          <a:stretch>
            <a:fillRect/>
          </a:stretch>
        </p:blipFill>
        <p:spPr>
          <a:xfrm>
            <a:off x="320040" y="938196"/>
            <a:ext cx="5212080" cy="5212080"/>
          </a:xfrm>
          <a:prstGeom prst="rect">
            <a:avLst/>
          </a:prstGeom>
        </p:spPr>
      </p:pic>
      <p:sp>
        <p:nvSpPr>
          <p:cNvPr id="9" name="TextBox 8">
            <a:extLst>
              <a:ext uri="{FF2B5EF4-FFF2-40B4-BE49-F238E27FC236}">
                <a16:creationId xmlns:a16="http://schemas.microsoft.com/office/drawing/2014/main" id="{B3FA45C9-9BB3-E7A3-BA3F-FD2113A146B9}"/>
              </a:ext>
            </a:extLst>
          </p:cNvPr>
          <p:cNvSpPr txBox="1"/>
          <p:nvPr/>
        </p:nvSpPr>
        <p:spPr>
          <a:xfrm>
            <a:off x="5956258" y="2044898"/>
            <a:ext cx="5915702" cy="2308324"/>
          </a:xfrm>
          <a:prstGeom prst="rect">
            <a:avLst/>
          </a:prstGeom>
          <a:noFill/>
        </p:spPr>
        <p:txBody>
          <a:bodyPr wrap="square">
            <a:spAutoFit/>
          </a:bodyPr>
          <a:lstStyle/>
          <a:p>
            <a:r>
              <a:rPr lang="en-GB" sz="1800" b="0" i="0" spc="18" dirty="0">
                <a:solidFill>
                  <a:schemeClr val="tx1"/>
                </a:solidFill>
                <a:effectLst/>
                <a:latin typeface="+mn-lt"/>
              </a:rPr>
              <a:t>Bring warmth and ambience to your home with this beautiful LED Christmas canvas. Featuring four glowing candles surrounded by festive holly and berries, the LED flames can be turned on or off with a gentle touch or by blowing towards the candles, just like the real thing. A stunning seasonal decoration for walls, shelves or mantelpieces. H40 x W30cm. Requires 2 x AA batteries (not included).</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7315200" cy="457200"/>
          </a:xfrm>
          <a:prstGeom prst="rect">
            <a:avLst/>
          </a:prstGeom>
          <a:noFill/>
          <a:ln/>
        </p:spPr>
        <p:txBody>
          <a:bodyPr wrap="square" rtlCol="0" anchor="ctr"/>
          <a:lstStyle/>
          <a:p>
            <a:pPr marL="0" indent="0">
              <a:buNone/>
            </a:pPr>
            <a:r>
              <a:rPr lang="en-US" sz="2400" b="1" dirty="0">
                <a:solidFill>
                  <a:srgbClr val="1F3A5F"/>
                </a:solidFill>
              </a:rPr>
              <a:t>Customer Favourites</a:t>
            </a:r>
            <a:endParaRPr lang="en-US" sz="2400" dirty="0"/>
          </a:p>
        </p:txBody>
      </p:sp>
      <p:sp>
        <p:nvSpPr>
          <p:cNvPr id="3" name="Shape 1"/>
          <p:cNvSpPr/>
          <p:nvPr/>
        </p:nvSpPr>
        <p:spPr>
          <a:xfrm>
            <a:off x="640080" y="1188720"/>
            <a:ext cx="4572000" cy="2743200"/>
          </a:xfrm>
          <a:prstGeom prst="rect">
            <a:avLst/>
          </a:prstGeom>
          <a:solidFill>
            <a:srgbClr val="EAEAEA"/>
          </a:solidFill>
          <a:ln/>
        </p:spPr>
        <p:txBody>
          <a:bodyPr/>
          <a:lstStyle/>
          <a:p>
            <a:endParaRPr lang="en-GB"/>
          </a:p>
        </p:txBody>
      </p:sp>
      <p:sp>
        <p:nvSpPr>
          <p:cNvPr id="4" name="Text 2"/>
          <p:cNvSpPr/>
          <p:nvPr/>
        </p:nvSpPr>
        <p:spPr>
          <a:xfrm>
            <a:off x="1645920" y="2194560"/>
            <a:ext cx="1828800" cy="365760"/>
          </a:xfrm>
          <a:prstGeom prst="rect">
            <a:avLst/>
          </a:prstGeom>
          <a:noFill/>
          <a:ln/>
        </p:spPr>
        <p:txBody>
          <a:bodyPr wrap="square" rtlCol="0" anchor="ctr"/>
          <a:lstStyle/>
          <a:p>
            <a:pPr marL="0" indent="0">
              <a:buNone/>
            </a:pPr>
            <a:r>
              <a:rPr lang="en-US" dirty="0">
                <a:solidFill>
                  <a:srgbClr val="000000"/>
                </a:solidFill>
              </a:rPr>
              <a:t>Add product images here</a:t>
            </a:r>
            <a:endParaRPr lang="en-US" dirty="0"/>
          </a:p>
        </p:txBody>
      </p:sp>
      <p:sp>
        <p:nvSpPr>
          <p:cNvPr id="5" name="Text 3"/>
          <p:cNvSpPr/>
          <p:nvPr/>
        </p:nvSpPr>
        <p:spPr>
          <a:xfrm>
            <a:off x="5669280" y="1463040"/>
            <a:ext cx="5029200" cy="914400"/>
          </a:xfrm>
          <a:prstGeom prst="rect">
            <a:avLst/>
          </a:prstGeom>
          <a:noFill/>
          <a:ln/>
        </p:spPr>
        <p:txBody>
          <a:bodyPr wrap="square" rtlCol="0" anchor="ctr"/>
          <a:lstStyle/>
          <a:p>
            <a:pPr marL="0" indent="0">
              <a:buNone/>
            </a:pPr>
            <a:endParaRPr lang="en-US" sz="2000" dirty="0"/>
          </a:p>
        </p:txBody>
      </p:sp>
      <p:pic>
        <p:nvPicPr>
          <p:cNvPr id="11" name="Picture 10">
            <a:extLst>
              <a:ext uri="{FF2B5EF4-FFF2-40B4-BE49-F238E27FC236}">
                <a16:creationId xmlns:a16="http://schemas.microsoft.com/office/drawing/2014/main" id="{E125B33F-B687-3860-AC78-4B3DC80309F4}"/>
              </a:ext>
            </a:extLst>
          </p:cNvPr>
          <p:cNvPicPr>
            <a:picLocks noChangeAspect="1"/>
          </p:cNvPicPr>
          <p:nvPr/>
        </p:nvPicPr>
        <p:blipFill>
          <a:blip r:embed="rId3"/>
          <a:stretch>
            <a:fillRect/>
          </a:stretch>
        </p:blipFill>
        <p:spPr>
          <a:xfrm>
            <a:off x="379095" y="836295"/>
            <a:ext cx="5029200" cy="5029200"/>
          </a:xfrm>
          <a:prstGeom prst="rect">
            <a:avLst/>
          </a:prstGeom>
        </p:spPr>
      </p:pic>
      <p:sp>
        <p:nvSpPr>
          <p:cNvPr id="13" name="TextBox 12">
            <a:extLst>
              <a:ext uri="{FF2B5EF4-FFF2-40B4-BE49-F238E27FC236}">
                <a16:creationId xmlns:a16="http://schemas.microsoft.com/office/drawing/2014/main" id="{2479AB30-DCD8-56B0-E2FD-5E7F820685E3}"/>
              </a:ext>
            </a:extLst>
          </p:cNvPr>
          <p:cNvSpPr txBox="1"/>
          <p:nvPr/>
        </p:nvSpPr>
        <p:spPr>
          <a:xfrm>
            <a:off x="5473065" y="2240689"/>
            <a:ext cx="6339840" cy="2585323"/>
          </a:xfrm>
          <a:prstGeom prst="rect">
            <a:avLst/>
          </a:prstGeom>
          <a:noFill/>
        </p:spPr>
        <p:txBody>
          <a:bodyPr wrap="square">
            <a:spAutoFit/>
          </a:bodyPr>
          <a:lstStyle/>
          <a:p>
            <a:r>
              <a:rPr lang="en-GB" sz="1800" b="0" i="0" spc="18" dirty="0">
                <a:solidFill>
                  <a:schemeClr val="tx1"/>
                </a:solidFill>
                <a:effectLst/>
                <a:latin typeface="+mn-lt"/>
              </a:rPr>
              <a:t>Create a warm and nostalgic festive feel with this set of 30 ivory flicker-effect candles. The discreet green wiring and clips seamlessly blend into your décor. Use on a tree or garland. Comes boxed. Warm white. Plastic. Auto timer, 8 hours on, 16 hours off. Mains operated. 5m to first light. 7m lit length. Space between each candle: 25cm. Total length: 12.25m. Each candle: L8cm. Compatible with Magic Wand available on 91080 for only £20.</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7315200" cy="457200"/>
          </a:xfrm>
          <a:prstGeom prst="rect">
            <a:avLst/>
          </a:prstGeom>
          <a:noFill/>
          <a:ln/>
        </p:spPr>
        <p:txBody>
          <a:bodyPr wrap="square" rtlCol="0" anchor="ctr"/>
          <a:lstStyle/>
          <a:p>
            <a:pPr marL="0" indent="0">
              <a:buNone/>
            </a:pPr>
            <a:r>
              <a:rPr lang="en-US" sz="2400" b="1" dirty="0">
                <a:solidFill>
                  <a:srgbClr val="1F3A5F"/>
                </a:solidFill>
              </a:rPr>
              <a:t>New Arrivals</a:t>
            </a:r>
            <a:endParaRPr lang="en-US" sz="2400" dirty="0"/>
          </a:p>
        </p:txBody>
      </p:sp>
      <p:sp>
        <p:nvSpPr>
          <p:cNvPr id="3" name="Shape 1"/>
          <p:cNvSpPr/>
          <p:nvPr/>
        </p:nvSpPr>
        <p:spPr>
          <a:xfrm>
            <a:off x="640080" y="1097280"/>
            <a:ext cx="4572000" cy="2743200"/>
          </a:xfrm>
          <a:prstGeom prst="rect">
            <a:avLst/>
          </a:prstGeom>
          <a:solidFill>
            <a:srgbClr val="EAEAEA"/>
          </a:solidFill>
          <a:ln/>
        </p:spPr>
        <p:txBody>
          <a:bodyPr/>
          <a:lstStyle/>
          <a:p>
            <a:endParaRPr lang="en-GB"/>
          </a:p>
        </p:txBody>
      </p:sp>
      <p:sp>
        <p:nvSpPr>
          <p:cNvPr id="4" name="Text 2"/>
          <p:cNvSpPr/>
          <p:nvPr/>
        </p:nvSpPr>
        <p:spPr>
          <a:xfrm>
            <a:off x="1645920" y="2194560"/>
            <a:ext cx="1828800" cy="365760"/>
          </a:xfrm>
          <a:prstGeom prst="rect">
            <a:avLst/>
          </a:prstGeom>
          <a:noFill/>
          <a:ln/>
        </p:spPr>
        <p:txBody>
          <a:bodyPr wrap="square" rtlCol="0" anchor="ctr"/>
          <a:lstStyle/>
          <a:p>
            <a:pPr marL="0" indent="0">
              <a:buNone/>
            </a:pPr>
            <a:r>
              <a:rPr lang="en-US" dirty="0">
                <a:solidFill>
                  <a:srgbClr val="000000"/>
                </a:solidFill>
              </a:rPr>
              <a:t>Add product images here</a:t>
            </a:r>
            <a:endParaRPr lang="en-US" dirty="0"/>
          </a:p>
        </p:txBody>
      </p:sp>
      <p:sp>
        <p:nvSpPr>
          <p:cNvPr id="5" name="Text 3"/>
          <p:cNvSpPr/>
          <p:nvPr/>
        </p:nvSpPr>
        <p:spPr>
          <a:xfrm>
            <a:off x="5687975" y="1280160"/>
            <a:ext cx="5029200" cy="914400"/>
          </a:xfrm>
          <a:prstGeom prst="rect">
            <a:avLst/>
          </a:prstGeom>
          <a:noFill/>
          <a:ln/>
        </p:spPr>
        <p:txBody>
          <a:bodyPr wrap="square" rtlCol="0" anchor="ctr"/>
          <a:lstStyle/>
          <a:p>
            <a:pPr marL="0" indent="0">
              <a:buNone/>
            </a:pPr>
            <a:endParaRPr lang="en-US" sz="2000" dirty="0"/>
          </a:p>
        </p:txBody>
      </p:sp>
      <p:pic>
        <p:nvPicPr>
          <p:cNvPr id="7" name="Picture 6">
            <a:extLst>
              <a:ext uri="{FF2B5EF4-FFF2-40B4-BE49-F238E27FC236}">
                <a16:creationId xmlns:a16="http://schemas.microsoft.com/office/drawing/2014/main" id="{7AA93385-A99A-FE64-C5DF-AC43337AFF0F}"/>
              </a:ext>
            </a:extLst>
          </p:cNvPr>
          <p:cNvPicPr>
            <a:picLocks noChangeAspect="1"/>
          </p:cNvPicPr>
          <p:nvPr/>
        </p:nvPicPr>
        <p:blipFill>
          <a:blip r:embed="rId3"/>
          <a:stretch>
            <a:fillRect/>
          </a:stretch>
        </p:blipFill>
        <p:spPr>
          <a:xfrm>
            <a:off x="164185" y="898207"/>
            <a:ext cx="5291218" cy="4076749"/>
          </a:xfrm>
          <a:prstGeom prst="rect">
            <a:avLst/>
          </a:prstGeom>
        </p:spPr>
      </p:pic>
      <p:sp>
        <p:nvSpPr>
          <p:cNvPr id="9" name="TextBox 8">
            <a:extLst>
              <a:ext uri="{FF2B5EF4-FFF2-40B4-BE49-F238E27FC236}">
                <a16:creationId xmlns:a16="http://schemas.microsoft.com/office/drawing/2014/main" id="{D289D422-441A-062F-163C-60ED0C47B5AA}"/>
              </a:ext>
            </a:extLst>
          </p:cNvPr>
          <p:cNvSpPr txBox="1"/>
          <p:nvPr/>
        </p:nvSpPr>
        <p:spPr>
          <a:xfrm>
            <a:off x="5687975" y="1280160"/>
            <a:ext cx="6098582" cy="1754326"/>
          </a:xfrm>
          <a:prstGeom prst="rect">
            <a:avLst/>
          </a:prstGeom>
          <a:noFill/>
        </p:spPr>
        <p:txBody>
          <a:bodyPr wrap="square">
            <a:spAutoFit/>
          </a:bodyPr>
          <a:lstStyle/>
          <a:p>
            <a:r>
              <a:rPr lang="en-GB" sz="1800" b="0" i="0" spc="18" dirty="0">
                <a:solidFill>
                  <a:schemeClr val="tx1"/>
                </a:solidFill>
                <a:effectLst/>
                <a:latin typeface="+mn-lt"/>
              </a:rPr>
              <a:t>Bring the magic of the holidays into your home with this beautifully decorated tabletop tree. Featuring lush green branches with snow dusted tips, it's adorned with realistic berries and pinecones for a timeless festive look. The natural effect potted base complements any décor, while warm white LED lights create a cosy ambience with multiple lighting modes. 63 tips. 25 warm white LEDs. 8 lighting modes. Gift boxed. Plastic. Requires 3 x AA batteries (not included). H60cm. Includes a wooden personalised gift tag, simply tie it around the base using the supplied string. Engrave wooden tag with up to 3 lines, max. 20 characters per line.</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7315200" cy="457200"/>
          </a:xfrm>
          <a:prstGeom prst="rect">
            <a:avLst/>
          </a:prstGeom>
          <a:noFill/>
          <a:ln/>
        </p:spPr>
        <p:txBody>
          <a:bodyPr wrap="square" rtlCol="0" anchor="ctr"/>
          <a:lstStyle/>
          <a:p>
            <a:pPr marL="0" indent="0">
              <a:buNone/>
            </a:pPr>
            <a:r>
              <a:rPr lang="en-US" sz="2400" b="1" dirty="0">
                <a:solidFill>
                  <a:srgbClr val="1F3A5F"/>
                </a:solidFill>
              </a:rPr>
              <a:t>Bundle Offers</a:t>
            </a:r>
            <a:endParaRPr lang="en-US" sz="2400" dirty="0"/>
          </a:p>
        </p:txBody>
      </p:sp>
      <p:sp>
        <p:nvSpPr>
          <p:cNvPr id="3" name="Shape 1"/>
          <p:cNvSpPr/>
          <p:nvPr/>
        </p:nvSpPr>
        <p:spPr>
          <a:xfrm>
            <a:off x="640080" y="1097280"/>
            <a:ext cx="4572000" cy="2743200"/>
          </a:xfrm>
          <a:prstGeom prst="rect">
            <a:avLst/>
          </a:prstGeom>
          <a:solidFill>
            <a:srgbClr val="EAEAEA"/>
          </a:solidFill>
          <a:ln/>
        </p:spPr>
        <p:txBody>
          <a:bodyPr/>
          <a:lstStyle/>
          <a:p>
            <a:endParaRPr lang="en-GB"/>
          </a:p>
        </p:txBody>
      </p:sp>
      <p:sp>
        <p:nvSpPr>
          <p:cNvPr id="4" name="Text 2"/>
          <p:cNvSpPr/>
          <p:nvPr/>
        </p:nvSpPr>
        <p:spPr>
          <a:xfrm>
            <a:off x="1645920" y="2194560"/>
            <a:ext cx="1828800" cy="365760"/>
          </a:xfrm>
          <a:prstGeom prst="rect">
            <a:avLst/>
          </a:prstGeom>
          <a:noFill/>
          <a:ln/>
        </p:spPr>
        <p:txBody>
          <a:bodyPr wrap="square" rtlCol="0" anchor="ctr"/>
          <a:lstStyle/>
          <a:p>
            <a:pPr marL="0" indent="0">
              <a:buNone/>
            </a:pPr>
            <a:r>
              <a:rPr lang="en-US" dirty="0">
                <a:solidFill>
                  <a:srgbClr val="000000"/>
                </a:solidFill>
              </a:rPr>
              <a:t>Add product images here</a:t>
            </a:r>
            <a:endParaRPr lang="en-US" dirty="0"/>
          </a:p>
        </p:txBody>
      </p:sp>
      <p:sp>
        <p:nvSpPr>
          <p:cNvPr id="5" name="Text 3"/>
          <p:cNvSpPr/>
          <p:nvPr/>
        </p:nvSpPr>
        <p:spPr>
          <a:xfrm>
            <a:off x="5669280" y="1097281"/>
            <a:ext cx="5029200" cy="4486102"/>
          </a:xfrm>
          <a:prstGeom prst="rect">
            <a:avLst/>
          </a:prstGeom>
          <a:noFill/>
          <a:ln/>
        </p:spPr>
        <p:txBody>
          <a:bodyPr wrap="square" rtlCol="0" anchor="ctr"/>
          <a:lstStyle/>
          <a:p>
            <a:r>
              <a:rPr lang="en-GB"/>
              <a:t>Bring the magic of Christmas into your home with our beautifully crafted festive scented candles. Available in two delightful seasonal fragrances: Christmas Joy blends the warmth of mandarin and myrrh, while Festive Spice fills the room with the comforting aroma of apple and cinnamon. Perfect for creating a cosy atmosphere, gifting loved ones, or adding a touch of festive charm to any space. Each is 230g. 30 hours burn time. Engrave the lid with up to 3 lines, max. 20 characters per line.</a:t>
            </a:r>
            <a:endParaRPr lang="en-US" sz="2000" dirty="0"/>
          </a:p>
        </p:txBody>
      </p:sp>
      <p:pic>
        <p:nvPicPr>
          <p:cNvPr id="9" name="Picture 8">
            <a:extLst>
              <a:ext uri="{FF2B5EF4-FFF2-40B4-BE49-F238E27FC236}">
                <a16:creationId xmlns:a16="http://schemas.microsoft.com/office/drawing/2014/main" id="{1674FB84-FC4E-1218-7FBC-1A034F2DB389}"/>
              </a:ext>
            </a:extLst>
          </p:cNvPr>
          <p:cNvPicPr>
            <a:picLocks noChangeAspect="1"/>
          </p:cNvPicPr>
          <p:nvPr/>
        </p:nvPicPr>
        <p:blipFill>
          <a:blip r:embed="rId3"/>
          <a:stretch>
            <a:fillRect/>
          </a:stretch>
        </p:blipFill>
        <p:spPr>
          <a:xfrm>
            <a:off x="457200" y="1040130"/>
            <a:ext cx="4918364" cy="45432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7315200" cy="457200"/>
          </a:xfrm>
          <a:prstGeom prst="rect">
            <a:avLst/>
          </a:prstGeom>
          <a:noFill/>
          <a:ln/>
        </p:spPr>
        <p:txBody>
          <a:bodyPr wrap="square" rtlCol="0" anchor="ctr"/>
          <a:lstStyle/>
          <a:p>
            <a:pPr marL="0" indent="0">
              <a:buNone/>
            </a:pPr>
            <a:r>
              <a:rPr lang="en-US" sz="2400" b="1" dirty="0">
                <a:solidFill>
                  <a:srgbClr val="1F3A5F"/>
                </a:solidFill>
              </a:rPr>
              <a:t>Why Buy From Us</a:t>
            </a:r>
            <a:endParaRPr lang="en-US" sz="2400" dirty="0"/>
          </a:p>
        </p:txBody>
      </p:sp>
      <p:sp>
        <p:nvSpPr>
          <p:cNvPr id="3" name="Shape 1"/>
          <p:cNvSpPr/>
          <p:nvPr/>
        </p:nvSpPr>
        <p:spPr>
          <a:xfrm>
            <a:off x="714892" y="1097280"/>
            <a:ext cx="5533508" cy="3225338"/>
          </a:xfrm>
          <a:prstGeom prst="rect">
            <a:avLst/>
          </a:prstGeom>
          <a:solidFill>
            <a:srgbClr val="EAEAEA"/>
          </a:solidFill>
          <a:ln/>
        </p:spPr>
        <p:txBody>
          <a:bodyPr/>
          <a:lstStyle/>
          <a:p>
            <a:r>
              <a:rPr lang="en-GB" dirty="0"/>
              <a:t>Buy directly online</a:t>
            </a:r>
          </a:p>
          <a:p>
            <a:r>
              <a:rPr lang="en-GB" dirty="0">
                <a:hlinkClick r:id="rId3"/>
              </a:rPr>
              <a:t>https://greatproducts.vivamknetwork.co.uk</a:t>
            </a:r>
            <a:endParaRPr lang="en-GB" dirty="0"/>
          </a:p>
          <a:p>
            <a:r>
              <a:rPr lang="en-GB" dirty="0"/>
              <a:t>Call/</a:t>
            </a:r>
            <a:r>
              <a:rPr lang="en-GB" dirty="0" err="1"/>
              <a:t>whatsapp</a:t>
            </a:r>
            <a:r>
              <a:rPr lang="en-GB" dirty="0"/>
              <a:t> 07807317371 free delivery in Guildford UK</a:t>
            </a:r>
          </a:p>
          <a:p>
            <a:endParaRPr lang="en-GB" dirty="0"/>
          </a:p>
          <a:p>
            <a:r>
              <a:rPr lang="en-GB" dirty="0">
                <a:hlinkClick r:id="rId4"/>
              </a:rPr>
              <a:t>https://www.greatproductsforyou.co.uk</a:t>
            </a:r>
            <a:endParaRPr lang="en-GB" dirty="0"/>
          </a:p>
          <a:p>
            <a:r>
              <a:rPr lang="en-GB" dirty="0">
                <a:hlinkClick r:id="rId5"/>
              </a:rPr>
              <a:t>https://www.greatproductsvivamknetwork.co.uk</a:t>
            </a:r>
            <a:endParaRPr lang="en-GB" dirty="0"/>
          </a:p>
          <a:p>
            <a:endParaRPr lang="en-GB" dirty="0"/>
          </a:p>
          <a:p>
            <a:r>
              <a:rPr lang="en-GB" dirty="0"/>
              <a:t>TikTok Shop </a:t>
            </a:r>
            <a:r>
              <a:rPr lang="en-GB" dirty="0" err="1"/>
              <a:t>Greatproductsvivamknetwork</a:t>
            </a:r>
            <a:endParaRPr lang="en-GB" dirty="0"/>
          </a:p>
          <a:p>
            <a:r>
              <a:rPr lang="en-GB" dirty="0"/>
              <a:t>eBay Shop </a:t>
            </a:r>
            <a:r>
              <a:rPr lang="en-GB" dirty="0" err="1"/>
              <a:t>Greatproductsvivamknetwork</a:t>
            </a:r>
            <a:endParaRPr lang="en-GB" dirty="0"/>
          </a:p>
          <a:p>
            <a:endParaRPr lang="en-GB" dirty="0"/>
          </a:p>
          <a:p>
            <a:endParaRPr lang="en-GB" dirty="0"/>
          </a:p>
        </p:txBody>
      </p:sp>
      <p:sp>
        <p:nvSpPr>
          <p:cNvPr id="4" name="Text 2"/>
          <p:cNvSpPr/>
          <p:nvPr/>
        </p:nvSpPr>
        <p:spPr>
          <a:xfrm>
            <a:off x="640080" y="1097279"/>
            <a:ext cx="4571999" cy="3405447"/>
          </a:xfrm>
          <a:prstGeom prst="rect">
            <a:avLst/>
          </a:prstGeom>
          <a:noFill/>
          <a:ln/>
        </p:spPr>
        <p:txBody>
          <a:bodyPr wrap="square" rtlCol="0" anchor="ctr"/>
          <a:lstStyle/>
          <a:p>
            <a:pPr marL="0" indent="0">
              <a:buNone/>
            </a:pPr>
            <a:endParaRPr lang="en-US" dirty="0"/>
          </a:p>
        </p:txBody>
      </p:sp>
      <p:sp>
        <p:nvSpPr>
          <p:cNvPr id="5" name="Text 3"/>
          <p:cNvSpPr/>
          <p:nvPr/>
        </p:nvSpPr>
        <p:spPr>
          <a:xfrm>
            <a:off x="5669280" y="1463040"/>
            <a:ext cx="5029200" cy="914400"/>
          </a:xfrm>
          <a:prstGeom prst="rect">
            <a:avLst/>
          </a:prstGeom>
          <a:noFill/>
          <a:ln/>
        </p:spPr>
        <p:txBody>
          <a:bodyPr wrap="square" rtlCol="0" anchor="ctr"/>
          <a:lstStyle/>
          <a:p>
            <a:pPr marL="0" indent="0">
              <a:buNone/>
            </a:pP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96982" y="2373284"/>
            <a:ext cx="7315200" cy="1055716"/>
          </a:xfrm>
          <a:prstGeom prst="rect">
            <a:avLst/>
          </a:prstGeom>
          <a:noFill/>
          <a:ln/>
        </p:spPr>
        <p:txBody>
          <a:bodyPr wrap="square" rtlCol="0" anchor="ctr"/>
          <a:lstStyle/>
          <a:p>
            <a:pPr marL="0" indent="0" algn="ctr">
              <a:buNone/>
            </a:pPr>
            <a:r>
              <a:rPr lang="en-US" sz="2400" b="1" dirty="0">
                <a:solidFill>
                  <a:srgbClr val="1F3A5F"/>
                </a:solidFill>
              </a:rPr>
              <a:t>Register for an account  with discounts</a:t>
            </a:r>
          </a:p>
          <a:p>
            <a:pPr marL="0" indent="0" algn="ctr">
              <a:buNone/>
            </a:pPr>
            <a:endParaRPr lang="en-US" sz="2400" b="1" dirty="0">
              <a:solidFill>
                <a:srgbClr val="1F3A5F"/>
              </a:solidFill>
            </a:endParaRPr>
          </a:p>
          <a:p>
            <a:pPr marL="0" indent="0" algn="ctr">
              <a:buNone/>
            </a:pPr>
            <a:endParaRPr lang="en-US" sz="2400" b="1" dirty="0">
              <a:solidFill>
                <a:srgbClr val="1F3A5F"/>
              </a:solidFill>
            </a:endParaRPr>
          </a:p>
          <a:p>
            <a:pPr marL="0" indent="0" algn="ctr">
              <a:buNone/>
            </a:pPr>
            <a:r>
              <a:rPr lang="en-US" sz="2400" b="1" dirty="0">
                <a:solidFill>
                  <a:srgbClr val="1F3A5F"/>
                </a:solidFill>
              </a:rPr>
              <a:t>Start Selling</a:t>
            </a:r>
          </a:p>
          <a:p>
            <a:pPr marL="0" indent="0" algn="ctr">
              <a:buNone/>
            </a:pPr>
            <a:endParaRPr lang="en-US" sz="2400" b="1" dirty="0">
              <a:solidFill>
                <a:srgbClr val="1F3A5F"/>
              </a:solidFill>
            </a:endParaRPr>
          </a:p>
          <a:p>
            <a:pPr marL="0" indent="0" algn="ctr">
              <a:buNone/>
            </a:pPr>
            <a:r>
              <a:rPr lang="en-US" sz="2400" b="1" dirty="0">
                <a:solidFill>
                  <a:srgbClr val="1F3A5F"/>
                </a:solidFill>
              </a:rPr>
              <a:t>Fill in Application Form</a:t>
            </a:r>
          </a:p>
          <a:p>
            <a:pPr marL="0" indent="0" algn="ctr">
              <a:buNone/>
            </a:pPr>
            <a:endParaRPr lang="en-US" sz="2400" b="1" dirty="0">
              <a:solidFill>
                <a:srgbClr val="1F3A5F"/>
              </a:solidFill>
            </a:endParaRPr>
          </a:p>
          <a:p>
            <a:pPr marL="0" indent="0" algn="ctr">
              <a:buNone/>
            </a:pPr>
            <a:endParaRPr lang="en-US" sz="2400" b="1" dirty="0">
              <a:solidFill>
                <a:srgbClr val="1F3A5F"/>
              </a:solidFill>
            </a:endParaRPr>
          </a:p>
          <a:p>
            <a:pPr marL="0" indent="0" algn="ctr">
              <a:buNone/>
            </a:pPr>
            <a:endParaRPr lang="en-US" sz="2400" b="1" dirty="0">
              <a:solidFill>
                <a:srgbClr val="1F3A5F"/>
              </a:solidFill>
            </a:endParaRPr>
          </a:p>
          <a:p>
            <a:pPr marL="0" indent="0" algn="ctr">
              <a:buNone/>
            </a:pPr>
            <a:endParaRPr lang="en-US" sz="2400" b="1" dirty="0">
              <a:solidFill>
                <a:srgbClr val="1F3A5F"/>
              </a:solidFill>
            </a:endParaRPr>
          </a:p>
          <a:p>
            <a:pPr marL="0" indent="0" algn="ctr">
              <a:buNone/>
            </a:pPr>
            <a:endParaRPr lang="en-US" sz="2400" b="1" dirty="0">
              <a:solidFill>
                <a:srgbClr val="1F3A5F"/>
              </a:solidFill>
            </a:endParaRPr>
          </a:p>
          <a:p>
            <a:pPr marL="0" indent="0" algn="ctr">
              <a:buNone/>
            </a:pPr>
            <a:endParaRPr lang="en-US" sz="2400" b="1" dirty="0">
              <a:solidFill>
                <a:srgbClr val="1F3A5F"/>
              </a:solidFill>
            </a:endParaRPr>
          </a:p>
          <a:p>
            <a:pPr marL="0" indent="0">
              <a:buNone/>
            </a:pPr>
            <a:endParaRPr lang="en-US" sz="2400" dirty="0"/>
          </a:p>
        </p:txBody>
      </p:sp>
      <p:sp>
        <p:nvSpPr>
          <p:cNvPr id="3" name="Shape 1"/>
          <p:cNvSpPr/>
          <p:nvPr/>
        </p:nvSpPr>
        <p:spPr>
          <a:xfrm>
            <a:off x="4483331" y="3607724"/>
            <a:ext cx="4572000" cy="2743200"/>
          </a:xfrm>
          <a:prstGeom prst="rect">
            <a:avLst/>
          </a:prstGeom>
          <a:solidFill>
            <a:srgbClr val="EAEAEA"/>
          </a:solidFill>
          <a:ln/>
        </p:spPr>
        <p:txBody>
          <a:bodyPr/>
          <a:lstStyle/>
          <a:p>
            <a:endParaRPr lang="en-GB"/>
          </a:p>
        </p:txBody>
      </p:sp>
      <p:sp>
        <p:nvSpPr>
          <p:cNvPr id="4" name="Text 2"/>
          <p:cNvSpPr/>
          <p:nvPr/>
        </p:nvSpPr>
        <p:spPr>
          <a:xfrm>
            <a:off x="1645920" y="2194560"/>
            <a:ext cx="1828800" cy="365760"/>
          </a:xfrm>
          <a:prstGeom prst="rect">
            <a:avLst/>
          </a:prstGeom>
          <a:noFill/>
          <a:ln/>
        </p:spPr>
        <p:txBody>
          <a:bodyPr wrap="square" rtlCol="0" anchor="ctr"/>
          <a:lstStyle/>
          <a:p>
            <a:pPr marL="0" indent="0">
              <a:buNone/>
            </a:pPr>
            <a:endParaRPr lang="en-US" dirty="0"/>
          </a:p>
        </p:txBody>
      </p:sp>
      <p:sp>
        <p:nvSpPr>
          <p:cNvPr id="5" name="Text 3"/>
          <p:cNvSpPr/>
          <p:nvPr/>
        </p:nvSpPr>
        <p:spPr>
          <a:xfrm>
            <a:off x="5669280" y="1463040"/>
            <a:ext cx="5029200" cy="914400"/>
          </a:xfrm>
          <a:prstGeom prst="rect">
            <a:avLst/>
          </a:prstGeom>
          <a:noFill/>
          <a:ln/>
        </p:spPr>
        <p:txBody>
          <a:bodyPr wrap="square" rtlCol="0" anchor="ctr"/>
          <a:lstStyle/>
          <a:p>
            <a:pPr marL="0" indent="0">
              <a:buNone/>
            </a:pPr>
            <a:r>
              <a:rPr lang="en-US" sz="2000" dirty="0">
                <a:solidFill>
                  <a:schemeClr val="bg1"/>
                </a:solidFill>
                <a:hlinkClick r:id="rId3">
                  <a:extLst>
                    <a:ext uri="{A12FA001-AC4F-418D-AE19-62706E023703}">
                      <ahyp:hlinkClr xmlns:ahyp="http://schemas.microsoft.com/office/drawing/2018/hyperlinkcolor" val="tx"/>
                    </a:ext>
                  </a:extLst>
                </a:hlinkClick>
              </a:rPr>
              <a:t>https://www.greatproductsforyou.co.uk</a:t>
            </a:r>
            <a:endParaRPr lang="en-US" sz="2000" dirty="0">
              <a:solidFill>
                <a:schemeClr val="bg1"/>
              </a:solidFill>
            </a:endParaRPr>
          </a:p>
          <a:p>
            <a:pPr marL="0" indent="0">
              <a:buNone/>
            </a:pPr>
            <a:endParaRPr lang="en-US" sz="2000" dirty="0"/>
          </a:p>
        </p:txBody>
      </p:sp>
      <p:pic>
        <p:nvPicPr>
          <p:cNvPr id="7" name="Picture 6">
            <a:extLst>
              <a:ext uri="{FF2B5EF4-FFF2-40B4-BE49-F238E27FC236}">
                <a16:creationId xmlns:a16="http://schemas.microsoft.com/office/drawing/2014/main" id="{28D2C6BF-440F-B33D-E36C-DE54FE69F68C}"/>
              </a:ext>
            </a:extLst>
          </p:cNvPr>
          <p:cNvPicPr>
            <a:picLocks noChangeAspect="1"/>
          </p:cNvPicPr>
          <p:nvPr/>
        </p:nvPicPr>
        <p:blipFill>
          <a:blip r:embed="rId4"/>
          <a:stretch>
            <a:fillRect/>
          </a:stretch>
        </p:blipFill>
        <p:spPr>
          <a:xfrm>
            <a:off x="4013987" y="2901142"/>
            <a:ext cx="6796390" cy="3992879"/>
          </a:xfrm>
          <a:prstGeom prst="rect">
            <a:avLst/>
          </a:prstGeom>
        </p:spPr>
      </p:pic>
    </p:spTree>
  </p:cSld>
  <p:clrMapOvr>
    <a:masterClrMapping/>
  </p:clrMapOvr>
</p:sld>
</file>

<file path=ppt/theme/theme1.xml><?xml version="1.0" encoding="utf-8"?>
<a:theme xmlns:a="http://schemas.openxmlformats.org/drawingml/2006/main" name="Axis">
  <a:themeElements>
    <a:clrScheme name="Southwestern">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Axis</Template>
  <TotalTime>54</TotalTime>
  <Words>707</Words>
  <Application>Microsoft Office PowerPoint</Application>
  <PresentationFormat>Widescreen</PresentationFormat>
  <Paragraphs>77</Paragraphs>
  <Slides>10</Slides>
  <Notes>10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Arial Black</vt:lpstr>
      <vt:lpstr>Neue Haas Grotesk Text Pro</vt:lpstr>
      <vt:lpstr>Axis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Product Showcase Catalogue</dc:subject>
  <dc:creator>M365 Copilot</dc:creator>
  <cp:lastModifiedBy>Margit Enzenmuller</cp:lastModifiedBy>
  <cp:revision>2</cp:revision>
  <dcterms:created xsi:type="dcterms:W3CDTF">2026-10-14T11:12:36Z</dcterms:created>
  <dcterms:modified xsi:type="dcterms:W3CDTF">2026-10-14T12:07:24Z</dcterms:modified>
</cp:coreProperties>
</file>