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301" r:id="rId6"/>
    <p:sldId id="302" r:id="rId7"/>
    <p:sldId id="304" r:id="rId8"/>
    <p:sldId id="305" r:id="rId9"/>
    <p:sldId id="307" r:id="rId10"/>
    <p:sldId id="270" r:id="rId11"/>
    <p:sldId id="310" r:id="rId12"/>
    <p:sldId id="3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1896" userDrawn="1">
          <p15:clr>
            <a:srgbClr val="A4A3A4"/>
          </p15:clr>
        </p15:guide>
        <p15:guide id="6" orient="horz" pos="3504" userDrawn="1">
          <p15:clr>
            <a:srgbClr val="A4A3A4"/>
          </p15:clr>
        </p15:guide>
        <p15:guide id="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8A6"/>
    <a:srgbClr val="0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802DD-9F40-4F24-82C3-EA84F397B748}" v="1485" dt="2025-11-22T09:24:52.213"/>
    <p1510:client id="{83A2AF75-A55A-4F53-B31C-2C7A98D17934}" v="9" dt="2025-11-22T09:29:11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7" autoAdjust="0"/>
    <p:restoredTop sz="92953" autoAdjust="0"/>
  </p:normalViewPr>
  <p:slideViewPr>
    <p:cSldViewPr snapToGrid="0">
      <p:cViewPr varScale="1">
        <p:scale>
          <a:sx n="61" d="100"/>
          <a:sy n="61" d="100"/>
        </p:scale>
        <p:origin x="804" y="268"/>
      </p:cViewPr>
      <p:guideLst>
        <p:guide orient="horz" pos="1896"/>
        <p:guide orient="horz" pos="3504"/>
        <p:guide pos="3840"/>
      </p:guideLst>
    </p:cSldViewPr>
  </p:slideViewPr>
  <p:outlineViewPr>
    <p:cViewPr>
      <p:scale>
        <a:sx n="33" d="100"/>
        <a:sy n="33" d="100"/>
      </p:scale>
      <p:origin x="0" y="-22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18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31A82-4A00-4794-A488-59AC186D7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85656-A361-4B32-99B1-66591145F7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4AEED-FF0D-4512-BD5F-9F077F06D9A7}" type="datetimeFigureOut">
              <a:rPr lang="en-US" smtClean="0"/>
              <a:t>11/23/2025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AFD4F-E871-421C-96C6-CCFAA872CB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E0EF6-A335-4727-9E75-458707395E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8AB8-F519-4C44-A217-B2548CA6E5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0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9B45-E22A-4A9C-91D5-81685A72A6FA}" type="datetimeFigureOut">
              <a:rPr lang="en-US" smtClean="0"/>
              <a:t>11/23/2025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03549-A82F-409E-AD53-534267A0E1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03549-A82F-409E-AD53-534267A0E1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8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03549-A82F-409E-AD53-534267A0E10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5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03549-A82F-409E-AD53-534267A0E1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4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379641C-8260-44A4-9F71-E216C07A3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416742 h 6858000"/>
              <a:gd name="connsiteX5" fmla="*/ 9142476 w 12188952"/>
              <a:gd name="connsiteY5" fmla="*/ 4416742 h 6858000"/>
              <a:gd name="connsiteX6" fmla="*/ 9142476 w 12188952"/>
              <a:gd name="connsiteY6" fmla="*/ 4188142 h 6858000"/>
              <a:gd name="connsiteX7" fmla="*/ 0 w 12188952"/>
              <a:gd name="connsiteY7" fmla="*/ 41881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416742"/>
                </a:lnTo>
                <a:lnTo>
                  <a:pt x="9142476" y="4416742"/>
                </a:lnTo>
                <a:lnTo>
                  <a:pt x="9142476" y="4188142"/>
                </a:lnTo>
                <a:lnTo>
                  <a:pt x="0" y="41881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636008"/>
            <a:ext cx="9144000" cy="1107959"/>
          </a:xfrm>
        </p:spPr>
        <p:txBody>
          <a:bodyPr anchor="b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9D466B-640E-419A-8701-FA39B12DD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5742432"/>
            <a:ext cx="7953375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659D50-D55F-4F3D-8F15-5B1F1F2B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188142"/>
            <a:ext cx="91440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2621B9-2641-4DA3-B7D6-D577C25CF2E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30351 w 12188952"/>
              <a:gd name="connsiteY0" fmla="*/ 3231845 h 6858000"/>
              <a:gd name="connsiteX1" fmla="*/ 1030351 w 12188952"/>
              <a:gd name="connsiteY1" fmla="*/ 3460445 h 6858000"/>
              <a:gd name="connsiteX2" fmla="*/ 11122333 w 12188952"/>
              <a:gd name="connsiteY2" fmla="*/ 3460445 h 6858000"/>
              <a:gd name="connsiteX3" fmla="*/ 11122333 w 12188952"/>
              <a:gd name="connsiteY3" fmla="*/ 32318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30351" y="3231845"/>
                </a:moveTo>
                <a:lnTo>
                  <a:pt x="1030351" y="3460445"/>
                </a:lnTo>
                <a:lnTo>
                  <a:pt x="11122333" y="3460445"/>
                </a:lnTo>
                <a:lnTo>
                  <a:pt x="11122333" y="32318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9848" y="2121408"/>
            <a:ext cx="2560320" cy="9144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0600" y="2121408"/>
            <a:ext cx="2560320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1351" y="2121408"/>
            <a:ext cx="2592505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9848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00600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1352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5807F6-AD25-4B86-8D5C-5DBE4B0D3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1875" y="3231845"/>
            <a:ext cx="1009198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6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A6EC474-5258-4E26-A871-01200EC785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2816352 w 12188952"/>
              <a:gd name="connsiteY0" fmla="*/ 1690688 h 6858000"/>
              <a:gd name="connsiteX1" fmla="*/ 2816352 w 12188952"/>
              <a:gd name="connsiteY1" fmla="*/ 5576888 h 6858000"/>
              <a:gd name="connsiteX2" fmla="*/ 3044952 w 12188952"/>
              <a:gd name="connsiteY2" fmla="*/ 5576888 h 6858000"/>
              <a:gd name="connsiteX3" fmla="*/ 3044952 w 12188952"/>
              <a:gd name="connsiteY3" fmla="*/ 1690688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2816352" y="1690688"/>
                </a:moveTo>
                <a:lnTo>
                  <a:pt x="2816352" y="5576888"/>
                </a:lnTo>
                <a:lnTo>
                  <a:pt x="3044952" y="5576888"/>
                </a:lnTo>
                <a:lnTo>
                  <a:pt x="3044952" y="1690688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F54F31D-9C5E-4286-8D0E-6318D6D19D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48000" y="1690688"/>
            <a:ext cx="9144000" cy="3886200"/>
          </a:xfrm>
          <a:solidFill>
            <a:schemeClr val="bg1">
              <a:alpha val="93000"/>
            </a:schemeClr>
          </a:solidFill>
        </p:spPr>
        <p:txBody>
          <a:bodyPr lIns="411480" tIns="566928" rIns="4937760" bIns="3063240" anchor="b"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365125"/>
            <a:ext cx="7894320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92488" y="2686050"/>
            <a:ext cx="3657600" cy="2743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629525" y="1919288"/>
            <a:ext cx="3657600" cy="64008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629525" y="2686050"/>
            <a:ext cx="3657600" cy="2743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D2B628-14C7-401D-8451-24C64BCF3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876" y="1690688"/>
            <a:ext cx="228600" cy="388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69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21B4B07-1B80-41CF-89AC-82A7628C9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7789164 w 12188952"/>
              <a:gd name="connsiteY0" fmla="*/ 2468880 h 6858000"/>
              <a:gd name="connsiteX1" fmla="*/ 7789164 w 12188952"/>
              <a:gd name="connsiteY1" fmla="*/ 2697480 h 6858000"/>
              <a:gd name="connsiteX2" fmla="*/ 10715244 w 12188952"/>
              <a:gd name="connsiteY2" fmla="*/ 2697480 h 6858000"/>
              <a:gd name="connsiteX3" fmla="*/ 10715244 w 12188952"/>
              <a:gd name="connsiteY3" fmla="*/ 2468880 h 6858000"/>
              <a:gd name="connsiteX4" fmla="*/ 4634484 w 12188952"/>
              <a:gd name="connsiteY4" fmla="*/ 2468880 h 6858000"/>
              <a:gd name="connsiteX5" fmla="*/ 4634484 w 12188952"/>
              <a:gd name="connsiteY5" fmla="*/ 2697480 h 6858000"/>
              <a:gd name="connsiteX6" fmla="*/ 7560564 w 12188952"/>
              <a:gd name="connsiteY6" fmla="*/ 2697480 h 6858000"/>
              <a:gd name="connsiteX7" fmla="*/ 7560564 w 12188952"/>
              <a:gd name="connsiteY7" fmla="*/ 2468880 h 6858000"/>
              <a:gd name="connsiteX8" fmla="*/ 1443228 w 12188952"/>
              <a:gd name="connsiteY8" fmla="*/ 2468880 h 6858000"/>
              <a:gd name="connsiteX9" fmla="*/ 1443228 w 12188952"/>
              <a:gd name="connsiteY9" fmla="*/ 2697480 h 6858000"/>
              <a:gd name="connsiteX10" fmla="*/ 4369308 w 12188952"/>
              <a:gd name="connsiteY10" fmla="*/ 2697480 h 6858000"/>
              <a:gd name="connsiteX11" fmla="*/ 4369308 w 12188952"/>
              <a:gd name="connsiteY11" fmla="*/ 2468880 h 6858000"/>
              <a:gd name="connsiteX12" fmla="*/ 0 w 12188952"/>
              <a:gd name="connsiteY12" fmla="*/ 0 h 6858000"/>
              <a:gd name="connsiteX13" fmla="*/ 12188952 w 12188952"/>
              <a:gd name="connsiteY13" fmla="*/ 0 h 6858000"/>
              <a:gd name="connsiteX14" fmla="*/ 12188952 w 12188952"/>
              <a:gd name="connsiteY14" fmla="*/ 6858000 h 6858000"/>
              <a:gd name="connsiteX15" fmla="*/ 0 w 12188952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58000">
                <a:moveTo>
                  <a:pt x="7789164" y="2468880"/>
                </a:moveTo>
                <a:lnTo>
                  <a:pt x="7789164" y="2697480"/>
                </a:lnTo>
                <a:lnTo>
                  <a:pt x="10715244" y="2697480"/>
                </a:lnTo>
                <a:lnTo>
                  <a:pt x="10715244" y="2468880"/>
                </a:lnTo>
                <a:close/>
                <a:moveTo>
                  <a:pt x="4634484" y="2468880"/>
                </a:moveTo>
                <a:lnTo>
                  <a:pt x="4634484" y="2697480"/>
                </a:lnTo>
                <a:lnTo>
                  <a:pt x="7560564" y="2697480"/>
                </a:lnTo>
                <a:lnTo>
                  <a:pt x="7560564" y="2468880"/>
                </a:lnTo>
                <a:close/>
                <a:moveTo>
                  <a:pt x="1443228" y="2468880"/>
                </a:moveTo>
                <a:lnTo>
                  <a:pt x="1443228" y="2697480"/>
                </a:lnTo>
                <a:lnTo>
                  <a:pt x="4369308" y="2697480"/>
                </a:lnTo>
                <a:lnTo>
                  <a:pt x="4369308" y="246888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40922-E552-4901-81AD-E458DA6BF7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6800" y="1525143"/>
            <a:ext cx="10058400" cy="54864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400">
                <a:latin typeface="+mj-lt"/>
              </a:defRPr>
            </a:lvl2pPr>
            <a:lvl3pPr marL="914400" indent="0" algn="ctr">
              <a:buNone/>
              <a:defRPr sz="2400">
                <a:latin typeface="+mj-lt"/>
              </a:defRPr>
            </a:lvl3pPr>
            <a:lvl4pPr marL="1371600" indent="0" algn="ctr">
              <a:buNone/>
              <a:defRPr sz="2400">
                <a:latin typeface="+mj-lt"/>
              </a:defRPr>
            </a:lvl4pPr>
            <a:lvl5pPr marL="1828800" indent="0" algn="ctr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5DC05003-DC7F-4DC2-9902-F09425302D88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E5DD934-36C9-4200-9B07-20B7B5F9B9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44752" y="2697480"/>
            <a:ext cx="2926080" cy="2504064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131369D-6688-434C-89C0-00892AA26C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600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5864CA-BF08-4C2C-88EB-589BDFBE27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9068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0287FA-646A-4E57-8C1A-1931B75F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600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D43C36-F674-49C6-8542-3721B150B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068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CF3302-2960-44AC-A88C-4C2817511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4752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3352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73775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9288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957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487709A-3CB5-4242-9D31-5DAC5D0494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2130552"/>
            <a:ext cx="2011680" cy="2743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81AA656-0DD9-4717-8FC2-4C8C03D063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5184648"/>
            <a:ext cx="2011680" cy="2743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0652C9-A2DF-48D4-9530-B3F495F7A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3273552"/>
            <a:ext cx="2011680" cy="27432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BD279E7-C7DE-4501-9F36-BA9F05FFFF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5168" y="3273552"/>
            <a:ext cx="2011680" cy="27432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4BA6D1-4FDE-40E9-9F24-4719889A55F7}"/>
              </a:ext>
            </a:extLst>
          </p:cNvPr>
          <p:cNvCxnSpPr>
            <a:cxnSpLocks/>
          </p:cNvCxnSpPr>
          <p:nvPr userDrawn="1"/>
        </p:nvCxnSpPr>
        <p:spPr>
          <a:xfrm>
            <a:off x="929640" y="3631616"/>
            <a:ext cx="1033272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A3B553-82A9-403C-B8D4-D8C8A4A395B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73690"/>
            <a:ext cx="0" cy="256032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">
            <a:extLst>
              <a:ext uri="{FF2B5EF4-FFF2-40B4-BE49-F238E27FC236}">
                <a16:creationId xmlns:a16="http://schemas.microsoft.com/office/drawing/2014/main" id="{25C7676A-1D83-4D31-9C74-59C46F15253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0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3902"/>
            <a:ext cx="5157787" cy="56769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3902"/>
            <a:ext cx="5183188" cy="56769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F6BB91-26DF-45B2-B1D3-508C39F34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1482296"/>
            <a:ext cx="8321040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1F6740D-79A8-4846-A90A-F1FF9BBDD0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42295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3E06E79-FBB7-4594-8FC7-631D174541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B6D7F47-7406-4B82-8180-F3AD59BC65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B79AE07-3E86-4374-9F86-8B70E8158A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939686F-A239-4AFE-AF56-38497CCD74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634BB4E-B10D-4761-A0B8-EBC734EC96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2422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69255BD-A63E-4BFC-9D2A-E5EABC1DCD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C27FFA-6FA2-4F90-9543-8AE7E5B90E4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AA9F46A-F074-488E-91DA-AAC5D23406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24F6FE0C-DA66-4BE4-B1CB-AE552497A0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02CB3CF-9E17-4C7C-913F-21EFADB96C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D3AC456D-7AB5-4BB9-8F76-B607929996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C5E41A6A-28FF-4A75-BA52-2FA05EE92E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7A1FCD8B-8332-4362-80BA-3DBB444260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F2B53D10-BB76-4138-AAB8-844DCD895BD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A14739AB-36C4-4467-BA10-CEA1DF2894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024E2A82-D649-44D9-BAA0-65A603E113B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5E9DBCF1-3DA9-4975-9B75-DEFC550B69C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CD04D2E9-E8EB-43F6-9734-AE8BEED8D8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DCAF80E4-457C-461E-9E59-6EA9934B8F5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8A2813EA-E62D-4E2E-A97F-38974F23C88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0A4E7225-8A60-45A3-ACE7-2D6D1EA3306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FD6DF9FE-80AE-43C3-B35A-B0B773A636E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725DE269-1E5D-4437-B997-CCFE880008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EAE25BBD-7B98-417B-B9FC-B2DF70FAFD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0A4DF189-5583-4731-8F70-2578793E02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06405A2E-994F-49B5-ABCB-1CA1FCEB08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2055840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67" name="Date Placeholder 4">
            <a:extLst>
              <a:ext uri="{FF2B5EF4-FFF2-40B4-BE49-F238E27FC236}">
                <a16:creationId xmlns:a16="http://schemas.microsoft.com/office/drawing/2014/main" id="{33000A7A-B075-4FF0-8FCA-89256A1A66C8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AB03C7-C423-4EA2-AC0C-C153413E216C}"/>
              </a:ext>
            </a:extLst>
          </p:cNvPr>
          <p:cNvSpPr/>
          <p:nvPr userDrawn="1"/>
        </p:nvSpPr>
        <p:spPr>
          <a:xfrm>
            <a:off x="929640" y="3943857"/>
            <a:ext cx="1033272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81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0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A4789F7-47F3-492F-8AE6-209A1044F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6"/>
            <a:ext cx="2103120" cy="2913793"/>
          </a:xfrm>
          <a:custGeom>
            <a:avLst/>
            <a:gdLst>
              <a:gd name="connsiteX0" fmla="*/ 0 w 2103120"/>
              <a:gd name="connsiteY0" fmla="*/ 0 h 2913793"/>
              <a:gd name="connsiteX1" fmla="*/ 2103120 w 2103120"/>
              <a:gd name="connsiteY1" fmla="*/ 0 h 2913793"/>
              <a:gd name="connsiteX2" fmla="*/ 2103120 w 2103120"/>
              <a:gd name="connsiteY2" fmla="*/ 2913793 h 2913793"/>
              <a:gd name="connsiteX3" fmla="*/ 0 w 2103120"/>
              <a:gd name="connsiteY3" fmla="*/ 2913793 h 29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" h="2913793">
                <a:moveTo>
                  <a:pt x="0" y="0"/>
                </a:moveTo>
                <a:lnTo>
                  <a:pt x="2103120" y="0"/>
                </a:lnTo>
                <a:lnTo>
                  <a:pt x="2103120" y="2913793"/>
                </a:lnTo>
                <a:lnTo>
                  <a:pt x="0" y="291379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F06764-EDD6-4592-AF7B-7BF92AF387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2910625 h 3017520"/>
              <a:gd name="connsiteX3" fmla="*/ 2268 w 2103120"/>
              <a:gd name="connsiteY3" fmla="*/ 2910625 h 3017520"/>
              <a:gd name="connsiteX4" fmla="*/ 2268 w 2103120"/>
              <a:gd name="connsiteY4" fmla="*/ 3017520 h 3017520"/>
              <a:gd name="connsiteX5" fmla="*/ 0 w 2103120"/>
              <a:gd name="connsiteY5" fmla="*/ 301752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2910625"/>
                </a:lnTo>
                <a:lnTo>
                  <a:pt x="2268" y="2910625"/>
                </a:lnTo>
                <a:lnTo>
                  <a:pt x="2268" y="3017520"/>
                </a:lnTo>
                <a:lnTo>
                  <a:pt x="0" y="30175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FF9948-88DC-4F9B-ADAB-743B4534E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496166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AB8730-C1E9-4C39-AD6B-791ECCB2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6744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0B1428-A83E-4197-AB02-D6F4EE2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725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BAF707-3808-4238-963B-95584798B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6748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0D0D822-3E52-4D3E-BD04-0A87AF231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64244 h 1371600"/>
              <a:gd name="connsiteX3" fmla="*/ 142 w 2103120"/>
              <a:gd name="connsiteY3" fmla="*/ 1264244 h 1371600"/>
              <a:gd name="connsiteX4" fmla="*/ 142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64244"/>
                </a:lnTo>
                <a:lnTo>
                  <a:pt x="142" y="1264244"/>
                </a:lnTo>
                <a:lnTo>
                  <a:pt x="142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1850C15-0C47-405D-A6CC-FC41802A67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683 w 2103120"/>
              <a:gd name="connsiteY3" fmla="*/ 1371600 h 1371600"/>
              <a:gd name="connsiteX4" fmla="*/ 2102683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683" y="1371600"/>
                </a:lnTo>
                <a:lnTo>
                  <a:pt x="2102683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BE5C88B-BE08-4186-BF4E-95E5811D18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0867 w 2103120"/>
              <a:gd name="connsiteY3" fmla="*/ 1371600 h 1371600"/>
              <a:gd name="connsiteX4" fmla="*/ 21008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0867" y="1371600"/>
                </a:lnTo>
                <a:lnTo>
                  <a:pt x="21008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F3E2C3A-A072-436A-8C0E-682F06540C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1667 w 2103120"/>
              <a:gd name="connsiteY3" fmla="*/ 1371600 h 1371600"/>
              <a:gd name="connsiteX4" fmla="*/ 21016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1667" y="1371600"/>
                </a:lnTo>
                <a:lnTo>
                  <a:pt x="21016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0DAF781-CA6C-43D3-B553-E58DBF509A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44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76026 h 1371600"/>
              <a:gd name="connsiteX3" fmla="*/ 624 w 2103120"/>
              <a:gd name="connsiteY3" fmla="*/ 1276026 h 1371600"/>
              <a:gd name="connsiteX4" fmla="*/ 624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76026"/>
                </a:lnTo>
                <a:lnTo>
                  <a:pt x="624" y="1276026"/>
                </a:lnTo>
                <a:lnTo>
                  <a:pt x="624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502DEDD-A955-4A8D-9A05-828A01CE5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76CEA8C-8899-44E0-9F47-106A711A4C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DE21878-7282-49DF-A1B3-B38F5A85F71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7080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728 w 2103120"/>
              <a:gd name="connsiteY3" fmla="*/ 1371600 h 1371600"/>
              <a:gd name="connsiteX4" fmla="*/ 2102728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728" y="1371600"/>
                </a:lnTo>
                <a:lnTo>
                  <a:pt x="2102728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79BABC-F01C-4C09-BE82-C1C218CA47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69792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B1CE826-A5B2-4507-ADB0-BD2BFE4B8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69792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09624F3D-E589-4C68-B98A-566CCAAA98D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2416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8017 w 2103120"/>
              <a:gd name="connsiteY3" fmla="*/ 1371600 h 1371600"/>
              <a:gd name="connsiteX4" fmla="*/ 2098017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8017" y="1371600"/>
                </a:lnTo>
                <a:lnTo>
                  <a:pt x="2098017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F19331A-27CF-4270-B991-C2E97C6E6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22136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123301D-8AA0-4C65-B928-3902E4793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22136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09B16E22-2B7C-413C-9283-51DBE7DF0F6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7752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7024 w 2103120"/>
              <a:gd name="connsiteY3" fmla="*/ 1371600 h 1371600"/>
              <a:gd name="connsiteX4" fmla="*/ 2097024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7024" y="1371600"/>
                </a:lnTo>
                <a:lnTo>
                  <a:pt x="2097024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E095B1F-8D49-4766-951D-A60C5BA5DB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74480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3C30BF1-DCAF-4FF7-AE62-42A77BBB551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74480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4DA5CF-5D2A-43B4-85A8-340C8F7B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542" y="3312119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B1FEE3-D401-47CB-80E6-52D6DF510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7323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D86A78-C607-45C6-8641-1AF4A5F07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86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4BFDA8-0351-4C99-8911-2034DAE3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302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896FDB4-943E-4915-BFB5-FBF28C1F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072" y="5537362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E6F848-8616-4A39-B962-93F75C471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0416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6A04BD-9213-47EF-B5B0-2684E430D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065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869DE2A-F897-46B0-B840-A2597892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1432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21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365760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D0C4E2-C56D-415A-A93E-7E5A3DD9B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33934"/>
            <a:ext cx="22860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466F58-8094-496E-8FA6-A2A07D706E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235467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ECF580-8E4E-43A8-957B-F86F1C61ADA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2004810"/>
            <a:ext cx="2286000" cy="21717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8B05749-818D-4447-958A-FEF293220A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2736" y="4333934"/>
            <a:ext cx="22860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F20B9D5-25D9-47F8-A972-A75CCB164F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2736" y="5235467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1B075AD-BF48-4749-9202-8150B210737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603626" y="2004810"/>
            <a:ext cx="2286000" cy="21717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B953E6-3C98-4798-A4E9-1B1440A15A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82077" y="4333934"/>
            <a:ext cx="22860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65B3E813-F032-4E15-B3D8-B0B967E184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077" y="5235467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3A1AE7A9-C278-4553-BA87-9A37448FE96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82077" y="2004810"/>
            <a:ext cx="2286000" cy="21717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408D2FA-A2B1-4447-8C50-0F16D70CE9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1072" y="4333934"/>
            <a:ext cx="2286000" cy="54864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68834F1C-0151-4D96-9804-08CAEEDB34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1072" y="5235467"/>
            <a:ext cx="2286000" cy="7315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DB26BE5E-69FC-43BF-BD74-25B62546B25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92852" y="2004810"/>
            <a:ext cx="2286000" cy="21717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9D71C6C-8090-42D9-AA7D-9D858A0898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400" y="4912335"/>
            <a:ext cx="22860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ADBCB0A2-01FA-4A56-9187-2141478D27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02736" y="4912335"/>
            <a:ext cx="22860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8DA037D-3115-4D06-B62B-8B2361C1B7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82077" y="4912335"/>
            <a:ext cx="22860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CE21E27-DF2A-4809-8004-DBD3CB8C9D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91072" y="4912335"/>
            <a:ext cx="2286000" cy="274320"/>
          </a:xfrm>
        </p:spPr>
        <p:txBody>
          <a:bodyPr>
            <a:no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2866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D8038A-5827-4846-97D5-0DEF7A92C9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0"/>
            <a:ext cx="11961876" cy="6858000"/>
          </a:xfrm>
          <a:custGeom>
            <a:avLst/>
            <a:gdLst>
              <a:gd name="connsiteX0" fmla="*/ 0 w 11961876"/>
              <a:gd name="connsiteY0" fmla="*/ 0 h 6858000"/>
              <a:gd name="connsiteX1" fmla="*/ 11961876 w 11961876"/>
              <a:gd name="connsiteY1" fmla="*/ 0 h 6858000"/>
              <a:gd name="connsiteX2" fmla="*/ 11961876 w 11961876"/>
              <a:gd name="connsiteY2" fmla="*/ 6858000 h 6858000"/>
              <a:gd name="connsiteX3" fmla="*/ 0 w 119618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876" h="6858000">
                <a:moveTo>
                  <a:pt x="0" y="0"/>
                </a:moveTo>
                <a:lnTo>
                  <a:pt x="11961876" y="0"/>
                </a:lnTo>
                <a:lnTo>
                  <a:pt x="119618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578608"/>
            <a:ext cx="4297680" cy="914400"/>
          </a:xfrm>
        </p:spPr>
        <p:txBody>
          <a:bodyPr anchor="b" anchorCtr="0"/>
          <a:lstStyle/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3721608"/>
            <a:ext cx="4297680" cy="22860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51D3-FDD2-4A48-9F77-7EB69F3A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24C9D2-B921-4FAF-8173-CF9B37D4F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3720" y="-68580"/>
            <a:ext cx="1737360" cy="6858000"/>
          </a:xfrm>
        </p:spPr>
        <p:txBody>
          <a:bodyPr vert="vert270" anchor="t">
            <a:noAutofit/>
          </a:bodyPr>
          <a:lstStyle>
            <a:lvl1pPr marL="0" indent="0">
              <a:spcBef>
                <a:spcPts val="0"/>
              </a:spcBef>
              <a:buNone/>
              <a:defRPr sz="135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44859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1B0119-8B53-4329-89FD-7688250A12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81369"/>
            <a:ext cx="11274552" cy="2743200"/>
          </a:xfrm>
          <a:custGeom>
            <a:avLst/>
            <a:gdLst>
              <a:gd name="connsiteX0" fmla="*/ 0 w 11274552"/>
              <a:gd name="connsiteY0" fmla="*/ 0 h 2743200"/>
              <a:gd name="connsiteX1" fmla="*/ 11274552 w 11274552"/>
              <a:gd name="connsiteY1" fmla="*/ 0 h 2743200"/>
              <a:gd name="connsiteX2" fmla="*/ 11274552 w 11274552"/>
              <a:gd name="connsiteY2" fmla="*/ 2743200 h 2743200"/>
              <a:gd name="connsiteX3" fmla="*/ 5730217 w 11274552"/>
              <a:gd name="connsiteY3" fmla="*/ 2743200 h 2743200"/>
              <a:gd name="connsiteX4" fmla="*/ 5730217 w 11274552"/>
              <a:gd name="connsiteY4" fmla="*/ 1118831 h 2743200"/>
              <a:gd name="connsiteX5" fmla="*/ 5522399 w 11274552"/>
              <a:gd name="connsiteY5" fmla="*/ 1118831 h 2743200"/>
              <a:gd name="connsiteX6" fmla="*/ 5522399 w 11274552"/>
              <a:gd name="connsiteY6" fmla="*/ 2743200 h 2743200"/>
              <a:gd name="connsiteX7" fmla="*/ 0 w 11274552"/>
              <a:gd name="connsiteY7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74552" h="2743200">
                <a:moveTo>
                  <a:pt x="0" y="0"/>
                </a:moveTo>
                <a:lnTo>
                  <a:pt x="11274552" y="0"/>
                </a:lnTo>
                <a:lnTo>
                  <a:pt x="11274552" y="2743200"/>
                </a:lnTo>
                <a:lnTo>
                  <a:pt x="5730217" y="2743200"/>
                </a:lnTo>
                <a:lnTo>
                  <a:pt x="5730217" y="1118831"/>
                </a:lnTo>
                <a:lnTo>
                  <a:pt x="5522399" y="1118831"/>
                </a:lnTo>
                <a:lnTo>
                  <a:pt x="5522399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592386"/>
            <a:ext cx="4572000" cy="132556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EDD6309-46B2-4D7D-A1E2-8F04609BF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9391" y="3546349"/>
            <a:ext cx="5248656" cy="192024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8E637-78B0-4855-A6B1-C2DE56F36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81123" y="1600200"/>
            <a:ext cx="207818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9CDF-EE53-4D5A-BA2F-B21F454E1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9512" y="5503164"/>
            <a:ext cx="6958584" cy="1371600"/>
          </a:xfrm>
        </p:spPr>
        <p:txBody>
          <a:bodyPr vert="horz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6679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ED48F4-DBCF-44E9-BDD6-E6E63CAB7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3423562 h 6858000"/>
              <a:gd name="connsiteX3" fmla="*/ 7502172 w 12188952"/>
              <a:gd name="connsiteY3" fmla="*/ 3423562 h 6858000"/>
              <a:gd name="connsiteX4" fmla="*/ 7502172 w 12188952"/>
              <a:gd name="connsiteY4" fmla="*/ 3652162 h 6858000"/>
              <a:gd name="connsiteX5" fmla="*/ 12188952 w 12188952"/>
              <a:gd name="connsiteY5" fmla="*/ 3652162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3423562"/>
                </a:lnTo>
                <a:lnTo>
                  <a:pt x="7502172" y="3423562"/>
                </a:lnTo>
                <a:lnTo>
                  <a:pt x="7502172" y="3652162"/>
                </a:lnTo>
                <a:lnTo>
                  <a:pt x="12188952" y="3652162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D5655F-601C-49CF-925B-4467144804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67603" y="4681728"/>
            <a:ext cx="3838731" cy="16459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A4EE02-E082-4906-9F26-21DA131B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3696" y="3423562"/>
            <a:ext cx="46867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9F40A-2F72-4059-80C0-FD3038B0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854" y="3941064"/>
            <a:ext cx="3840480" cy="640080"/>
          </a:xfrm>
        </p:spPr>
        <p:txBody>
          <a:bodyPr anchor="t"/>
          <a:lstStyle>
            <a:lvl1pPr>
              <a:spcBef>
                <a:spcPts val="1000"/>
              </a:spcBef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765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9CEDC6-C07A-4AA6-A03A-799447ACA9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025044 w 12188952"/>
              <a:gd name="connsiteY0" fmla="*/ 1464945 h 6858000"/>
              <a:gd name="connsiteX1" fmla="*/ 10025044 w 12188952"/>
              <a:gd name="connsiteY1" fmla="*/ 6219825 h 6858000"/>
              <a:gd name="connsiteX2" fmla="*/ 10253644 w 12188952"/>
              <a:gd name="connsiteY2" fmla="*/ 6219825 h 6858000"/>
              <a:gd name="connsiteX3" fmla="*/ 10253644 w 12188952"/>
              <a:gd name="connsiteY3" fmla="*/ 14649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025044" y="1464945"/>
                </a:moveTo>
                <a:lnTo>
                  <a:pt x="10025044" y="6219825"/>
                </a:lnTo>
                <a:lnTo>
                  <a:pt x="10253644" y="6219825"/>
                </a:lnTo>
                <a:lnTo>
                  <a:pt x="10253644" y="14649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109C03-4D2D-4A2D-AC74-49353ED38B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1465263"/>
            <a:ext cx="10026650" cy="4754562"/>
          </a:xfrm>
          <a:solidFill>
            <a:schemeClr val="bg1">
              <a:alpha val="93000"/>
            </a:schemeClr>
          </a:solidFill>
        </p:spPr>
        <p:txBody>
          <a:bodyPr lIns="1005840" tIns="502920"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856247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EDE4DA5-D561-434E-9452-95025C316A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34040" y="-68580"/>
            <a:ext cx="1737360" cy="6858000"/>
          </a:xfrm>
        </p:spPr>
        <p:txBody>
          <a:bodyPr vert="vert270" anchor="t">
            <a:noAutofit/>
          </a:bodyPr>
          <a:lstStyle>
            <a:lvl1pPr marL="0" indent="0">
              <a:spcBef>
                <a:spcPts val="0"/>
              </a:spcBef>
              <a:buNone/>
              <a:defRPr sz="13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8936FC-DF00-4C6C-A5FA-13B0BFCC3E58}"/>
              </a:ext>
            </a:extLst>
          </p:cNvPr>
          <p:cNvSpPr/>
          <p:nvPr userDrawn="1"/>
        </p:nvSpPr>
        <p:spPr>
          <a:xfrm>
            <a:off x="10026568" y="1464945"/>
            <a:ext cx="228600" cy="475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274" y="2242336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525" y="3218688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3545967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DD18F8A-C2BE-429D-BB7C-9390EEEE5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0801" y="1916113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FDC9EA4-0AAA-467C-9B89-6966F6E4BB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0675" y="2242336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1ECD896-8F8E-404E-BBAD-FBFCBBE3DF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0801" y="3218688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BEE435C-8719-41E1-838A-87FB6B0BA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0675" y="3545967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AC0554-380F-4627-9E3C-FCDA9EE3B9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525" y="4709160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2C9479E-1665-465C-9B07-8AC7E3F4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5036439"/>
            <a:ext cx="3886200" cy="73760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8361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F067F4C-584F-4D26-A9F4-7E8E3F09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59926" y="1569034"/>
            <a:ext cx="7193874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C968367-11F9-40B5-B54F-1555B837C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630" y="548640"/>
            <a:ext cx="4389120" cy="576072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5363" y="365125"/>
            <a:ext cx="510300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C38614-0243-4ABA-A367-8875F339D6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82" y="209397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3056" y="2422684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3307" y="3227832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3181" y="3559290"/>
            <a:ext cx="5120640" cy="457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05E970C-F216-4C13-B637-2CD29EB1F7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9167" y="405993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D54B08D-52AA-478D-9A22-40F57CEFF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9041" y="4388168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434772-1E65-4475-A328-95A7B2445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9292" y="520293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6497897-EF41-49AE-B577-23E1843D2D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166" y="5535502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0744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2412796-7042-4809-B0D2-CA19D0001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2560590 h 6858000"/>
              <a:gd name="connsiteX5" fmla="*/ 4876038 w 12188952"/>
              <a:gd name="connsiteY5" fmla="*/ 2560590 h 6858000"/>
              <a:gd name="connsiteX6" fmla="*/ 4876038 w 12188952"/>
              <a:gd name="connsiteY6" fmla="*/ 2331990 h 6858000"/>
              <a:gd name="connsiteX7" fmla="*/ 0 w 12188952"/>
              <a:gd name="connsiteY7" fmla="*/ 2331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2560590"/>
                </a:lnTo>
                <a:lnTo>
                  <a:pt x="4876038" y="2560590"/>
                </a:lnTo>
                <a:lnTo>
                  <a:pt x="4876038" y="2331990"/>
                </a:lnTo>
                <a:lnTo>
                  <a:pt x="0" y="233199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858957"/>
            <a:ext cx="4032504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D0C4E2-C56D-415A-A93E-7E5A3DD9B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8800" y="1173329"/>
            <a:ext cx="2743200" cy="36576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466F58-8094-496E-8FA6-A2A07D706E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8800" y="1522412"/>
            <a:ext cx="2743200" cy="9144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5CDA3A0-B53D-4D18-9792-E99DB7DFDF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8800" y="2743993"/>
            <a:ext cx="2743200" cy="36576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EDD6309-46B2-4D7D-A1E2-8F04609BF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38800" y="3074026"/>
            <a:ext cx="2743200" cy="9144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F7E20CD-913D-437E-9659-9C125387EC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86038" y="1182807"/>
            <a:ext cx="2743200" cy="36576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B390311-D71A-47E1-A6A4-FC51999254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6038" y="1531890"/>
            <a:ext cx="2743200" cy="9144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112C5-2301-4903-8FFC-3D13F2BD7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6038" y="2753471"/>
            <a:ext cx="2743200" cy="36576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721ED-86DF-4220-A638-CB65E0B5B1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6038" y="3083504"/>
            <a:ext cx="2743200" cy="9144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20BB15-729F-4427-9DF3-6861F012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331990"/>
            <a:ext cx="487756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32A88-04B9-4879-A7DA-64134B3784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0"/>
            <a:ext cx="11961876" cy="6858000"/>
          </a:xfrm>
          <a:custGeom>
            <a:avLst/>
            <a:gdLst>
              <a:gd name="connsiteX0" fmla="*/ 0 w 11961876"/>
              <a:gd name="connsiteY0" fmla="*/ 0 h 6858000"/>
              <a:gd name="connsiteX1" fmla="*/ 11961876 w 11961876"/>
              <a:gd name="connsiteY1" fmla="*/ 0 h 6858000"/>
              <a:gd name="connsiteX2" fmla="*/ 11961876 w 11961876"/>
              <a:gd name="connsiteY2" fmla="*/ 6858000 h 6858000"/>
              <a:gd name="connsiteX3" fmla="*/ 0 w 119618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876" h="6858000">
                <a:moveTo>
                  <a:pt x="0" y="0"/>
                </a:moveTo>
                <a:lnTo>
                  <a:pt x="11961876" y="0"/>
                </a:lnTo>
                <a:lnTo>
                  <a:pt x="119618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4008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000292"/>
            <a:ext cx="3162299" cy="3409907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FA2B6-6061-4DC2-8233-A48FB7AA8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A219D8E-BB95-4BDA-98A2-097D1BFA74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9512" y="5513832"/>
            <a:ext cx="6958584" cy="1371600"/>
          </a:xfrm>
        </p:spPr>
        <p:txBody>
          <a:bodyPr vert="horz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2784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A412B8-4256-47AC-A275-1AC354C4C6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926523 h 6858000"/>
              <a:gd name="connsiteX5" fmla="*/ 9142476 w 12188952"/>
              <a:gd name="connsiteY5" fmla="*/ 4926523 h 6858000"/>
              <a:gd name="connsiteX6" fmla="*/ 9142476 w 12188952"/>
              <a:gd name="connsiteY6" fmla="*/ 4697923 h 6858000"/>
              <a:gd name="connsiteX7" fmla="*/ 0 w 12188952"/>
              <a:gd name="connsiteY7" fmla="*/ 469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926523"/>
                </a:lnTo>
                <a:lnTo>
                  <a:pt x="9142476" y="4926523"/>
                </a:lnTo>
                <a:lnTo>
                  <a:pt x="9142476" y="4697923"/>
                </a:lnTo>
                <a:lnTo>
                  <a:pt x="0" y="469792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84064"/>
            <a:ext cx="8311896" cy="1049254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BCBD4E-87D0-4BA6-A1B4-3DC9452A3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97923"/>
            <a:ext cx="91440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695704B-E527-4A3C-9B8B-CDEB8724F0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7789164 w 12188952"/>
              <a:gd name="connsiteY0" fmla="*/ 2258568 h 6858000"/>
              <a:gd name="connsiteX1" fmla="*/ 7789164 w 12188952"/>
              <a:gd name="connsiteY1" fmla="*/ 2487168 h 6858000"/>
              <a:gd name="connsiteX2" fmla="*/ 10715244 w 12188952"/>
              <a:gd name="connsiteY2" fmla="*/ 2487168 h 6858000"/>
              <a:gd name="connsiteX3" fmla="*/ 10715244 w 12188952"/>
              <a:gd name="connsiteY3" fmla="*/ 2258568 h 6858000"/>
              <a:gd name="connsiteX4" fmla="*/ 4634484 w 12188952"/>
              <a:gd name="connsiteY4" fmla="*/ 2258568 h 6858000"/>
              <a:gd name="connsiteX5" fmla="*/ 4634484 w 12188952"/>
              <a:gd name="connsiteY5" fmla="*/ 2487168 h 6858000"/>
              <a:gd name="connsiteX6" fmla="*/ 7560564 w 12188952"/>
              <a:gd name="connsiteY6" fmla="*/ 2487168 h 6858000"/>
              <a:gd name="connsiteX7" fmla="*/ 7560564 w 12188952"/>
              <a:gd name="connsiteY7" fmla="*/ 2258568 h 6858000"/>
              <a:gd name="connsiteX8" fmla="*/ 1443228 w 12188952"/>
              <a:gd name="connsiteY8" fmla="*/ 2258568 h 6858000"/>
              <a:gd name="connsiteX9" fmla="*/ 1443228 w 12188952"/>
              <a:gd name="connsiteY9" fmla="*/ 2487168 h 6858000"/>
              <a:gd name="connsiteX10" fmla="*/ 4369308 w 12188952"/>
              <a:gd name="connsiteY10" fmla="*/ 2487168 h 6858000"/>
              <a:gd name="connsiteX11" fmla="*/ 4369308 w 12188952"/>
              <a:gd name="connsiteY11" fmla="*/ 2258568 h 6858000"/>
              <a:gd name="connsiteX12" fmla="*/ 0 w 12188952"/>
              <a:gd name="connsiteY12" fmla="*/ 0 h 6858000"/>
              <a:gd name="connsiteX13" fmla="*/ 12188952 w 12188952"/>
              <a:gd name="connsiteY13" fmla="*/ 0 h 6858000"/>
              <a:gd name="connsiteX14" fmla="*/ 12188952 w 12188952"/>
              <a:gd name="connsiteY14" fmla="*/ 6858000 h 6858000"/>
              <a:gd name="connsiteX15" fmla="*/ 0 w 12188952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58000">
                <a:moveTo>
                  <a:pt x="7789164" y="2258568"/>
                </a:moveTo>
                <a:lnTo>
                  <a:pt x="7789164" y="2487168"/>
                </a:lnTo>
                <a:lnTo>
                  <a:pt x="10715244" y="2487168"/>
                </a:lnTo>
                <a:lnTo>
                  <a:pt x="10715244" y="2258568"/>
                </a:lnTo>
                <a:close/>
                <a:moveTo>
                  <a:pt x="4634484" y="2258568"/>
                </a:moveTo>
                <a:lnTo>
                  <a:pt x="4634484" y="2487168"/>
                </a:lnTo>
                <a:lnTo>
                  <a:pt x="7560564" y="2487168"/>
                </a:lnTo>
                <a:lnTo>
                  <a:pt x="7560564" y="2258568"/>
                </a:lnTo>
                <a:close/>
                <a:moveTo>
                  <a:pt x="1443228" y="2258568"/>
                </a:moveTo>
                <a:lnTo>
                  <a:pt x="1443228" y="2487168"/>
                </a:lnTo>
                <a:lnTo>
                  <a:pt x="4369308" y="2487168"/>
                </a:lnTo>
                <a:lnTo>
                  <a:pt x="4369308" y="2258568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4752" y="2487165"/>
            <a:ext cx="2926080" cy="2714379"/>
          </a:xfrm>
          <a:solidFill>
            <a:schemeClr val="bg1">
              <a:alpha val="85000"/>
            </a:schemeClr>
          </a:solidFill>
        </p:spPr>
        <p:txBody>
          <a:bodyPr tIns="429768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3352" y="3374136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36008" y="2487165"/>
            <a:ext cx="2926080" cy="2715768"/>
          </a:xfrm>
          <a:solidFill>
            <a:schemeClr val="bg1">
              <a:alpha val="85000"/>
            </a:schemeClr>
          </a:solidFill>
        </p:spPr>
        <p:txBody>
          <a:bodyPr tIns="429768"/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73775" y="3374136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90688" y="2487165"/>
            <a:ext cx="2926080" cy="2715768"/>
          </a:xfrm>
          <a:solidFill>
            <a:schemeClr val="bg1">
              <a:alpha val="85000"/>
            </a:schemeClr>
          </a:solidFill>
        </p:spPr>
        <p:txBody>
          <a:bodyPr tIns="429768"/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9288" y="3374136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C0256D1E-8A29-4C0A-8641-E823E877CF86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0B45ED-DCCD-4701-9ACC-9C83B74D1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4752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508955-3B0C-44CA-B1F9-AD0E70CDB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6008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12ACAA-EEDE-4C74-AF6C-6A7D06F7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0688" y="2258568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2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27AEA2E6-E265-44DE-9F3F-657ECFF5D13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7569F-733B-494F-B7CB-2318052090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2258568"/>
            <a:ext cx="12190476" cy="2743200"/>
          </a:xfrm>
          <a:solidFill>
            <a:schemeClr val="accent2">
              <a:alpha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67130" y="2752344"/>
            <a:ext cx="2560320" cy="603504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15840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67194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67130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15840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67194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85" r:id="rId4"/>
    <p:sldLayoutId id="2147483650" r:id="rId5"/>
    <p:sldLayoutId id="2147483669" r:id="rId6"/>
    <p:sldLayoutId id="2147483651" r:id="rId7"/>
    <p:sldLayoutId id="2147483671" r:id="rId8"/>
    <p:sldLayoutId id="2147483683" r:id="rId9"/>
    <p:sldLayoutId id="2147483687" r:id="rId10"/>
    <p:sldLayoutId id="2147483672" r:id="rId11"/>
    <p:sldLayoutId id="2147483680" r:id="rId12"/>
    <p:sldLayoutId id="2147483678" r:id="rId13"/>
    <p:sldLayoutId id="2147483653" r:id="rId14"/>
    <p:sldLayoutId id="2147483677" r:id="rId15"/>
    <p:sldLayoutId id="2147483673" r:id="rId16"/>
    <p:sldLayoutId id="2147483654" r:id="rId17"/>
    <p:sldLayoutId id="2147483674" r:id="rId18"/>
    <p:sldLayoutId id="2147483675" r:id="rId19"/>
    <p:sldLayoutId id="2147483676" r:id="rId20"/>
    <p:sldLayoutId id="2147483668" r:id="rId21"/>
    <p:sldLayoutId id="2147483652" r:id="rId22"/>
    <p:sldLayoutId id="2147483656" r:id="rId23"/>
    <p:sldLayoutId id="2147483657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36" userDrawn="1">
          <p15:clr>
            <a:srgbClr val="5ACBF0"/>
          </p15:clr>
        </p15:guide>
        <p15:guide id="2" pos="2568" userDrawn="1">
          <p15:clr>
            <a:srgbClr val="5ACBF0"/>
          </p15:clr>
        </p15:guide>
        <p15:guide id="3" pos="5760" userDrawn="1">
          <p15:clr>
            <a:srgbClr val="F26B43"/>
          </p15:clr>
        </p15:guide>
        <p15:guide id="4" pos="192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76" userDrawn="1">
          <p15:clr>
            <a:srgbClr val="000000"/>
          </p15:clr>
        </p15:guide>
        <p15:guide id="7" pos="7104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4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jpeg"/><Relationship Id="rId4" Type="http://schemas.openxmlformats.org/officeDocument/2006/relationships/video" Target="../media/media2.mp4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eg"/><Relationship Id="rId5" Type="http://schemas.openxmlformats.org/officeDocument/2006/relationships/hyperlink" Target="mailto:margit@greatproductsforyou.co.uk?subject=Register" TargetMode="External"/><Relationship Id="rId4" Type="http://schemas.openxmlformats.org/officeDocument/2006/relationships/hyperlink" Target="https://www.greatproductsforyou.co.uk/general-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argit@greatproductsforyou.co.uk?subject=Customers%20&amp;%20Applicant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hoto of bridge and cables">
            <a:extLst>
              <a:ext uri="{FF2B5EF4-FFF2-40B4-BE49-F238E27FC236}">
                <a16:creationId xmlns:a16="http://schemas.microsoft.com/office/drawing/2014/main" id="{96D6DE01-D902-4482-9C44-25411826C9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522CE7-8601-4799-A188-72F4C128D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636008"/>
            <a:ext cx="9144000" cy="1107959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Products Just Rise Higher &amp; Higher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95A575-4944-44FE-8343-886F3F628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5742432"/>
            <a:ext cx="7953375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Margit </a:t>
            </a:r>
            <a:r>
              <a:rPr lang="en-US" dirty="0" err="1"/>
              <a:t>Enzenmuller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hoto of person using laptop">
            <a:extLst>
              <a:ext uri="{FF2B5EF4-FFF2-40B4-BE49-F238E27FC236}">
                <a16:creationId xmlns:a16="http://schemas.microsoft.com/office/drawing/2014/main" id="{580459A6-74F1-49C9-B51B-9878E21EB1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1" y="70556"/>
            <a:ext cx="1196181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78608"/>
            <a:ext cx="4297680" cy="914400"/>
          </a:xfrm>
        </p:spPr>
        <p:txBody>
          <a:bodyPr anchor="b" anchorCtr="0"/>
          <a:lstStyle/>
          <a:p>
            <a:r>
              <a:rPr lang="en-ZA" dirty="0"/>
              <a:t>ABOUT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721608"/>
            <a:ext cx="4297680" cy="2286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a typeface="Source Sans Pro"/>
              </a:rPr>
              <a:t>Great Products For You</a:t>
            </a:r>
          </a:p>
          <a:p>
            <a:r>
              <a:rPr lang="en-US" dirty="0">
                <a:ea typeface="Source Sans Pro"/>
              </a:rPr>
              <a:t>Retail &amp; Sales of most essential products to satisfy demands in the UK &amp; Ireland.  Recruitment to shape your future in business and personal.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7CCB72-3874-46DE-9CF8-8C39DE3D2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83173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mage of bar graphs">
            <a:extLst>
              <a:ext uri="{FF2B5EF4-FFF2-40B4-BE49-F238E27FC236}">
                <a16:creationId xmlns:a16="http://schemas.microsoft.com/office/drawing/2014/main" id="{B1240E7A-9EE3-4AD7-AC70-53A1C0C7D5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4716" y="0"/>
            <a:ext cx="1218895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8562475" cy="1325563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6363A03-E425-4DF0-A245-F0EEE2D043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1465263"/>
            <a:ext cx="10026650" cy="4754562"/>
          </a:xfrm>
        </p:spPr>
        <p:txBody>
          <a:bodyPr vert="horz" lIns="1005840" tIns="502920" rIns="91440" bIns="45720" rtlCol="0" anchor="t">
            <a:noAutofit/>
          </a:bodyPr>
          <a:lstStyle/>
          <a:p>
            <a:r>
              <a:rPr lang="en-US" dirty="0"/>
              <a:t>Economic Constraints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80B2038-1B53-491E-BC2F-148E99EFDB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74" y="2242336"/>
            <a:ext cx="3886200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Fighting rising prices and sustainable living</a:t>
            </a:r>
            <a:endParaRPr lang="en-US" dirty="0">
              <a:ea typeface="Source Sans Pro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970A788-9414-4536-9C00-F0C8714580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525" y="3218688"/>
            <a:ext cx="3886200" cy="320040"/>
          </a:xfrm>
        </p:spPr>
        <p:txBody>
          <a:bodyPr/>
          <a:lstStyle/>
          <a:p>
            <a:r>
              <a:rPr lang="en-US" dirty="0"/>
              <a:t>CUSTOMERS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845A907-CC82-47DD-86EC-58C44C2EA6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399" y="3545967"/>
            <a:ext cx="3886200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Source Sans Pro"/>
              </a:rPr>
              <a:t>Customer acquisition in the long term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EF3428C-82C8-426A-8AA5-06D412393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525" y="4709160"/>
            <a:ext cx="3886200" cy="320040"/>
          </a:xfrm>
        </p:spPr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B178A14-FF95-463C-89E7-D71BB431EA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399" y="5036439"/>
            <a:ext cx="3886200" cy="737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Plans to last. Implementation of agile structures to maintain growth.</a:t>
            </a:r>
          </a:p>
          <a:p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5B76A604-CBAD-4494-A846-E4C833A609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90801" y="1916113"/>
            <a:ext cx="3886200" cy="320040"/>
          </a:xfrm>
        </p:spPr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F07FAC4-029F-4076-B784-683A1CCA68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90675" y="2242336"/>
            <a:ext cx="3886200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Prices which reflect the sales development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EEA5224-6F24-4134-84A4-4BB922BE15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90801" y="3218688"/>
            <a:ext cx="3886200" cy="320040"/>
          </a:xfrm>
        </p:spPr>
        <p:txBody>
          <a:bodyPr/>
          <a:lstStyle/>
          <a:p>
            <a:r>
              <a:rPr lang="en-US" dirty="0"/>
              <a:t>USABILITY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DC9F3A7-D8E7-4ABC-8153-8AFB777CAC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90675" y="3545967"/>
            <a:ext cx="3886200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Both plans for customers  &amp; new recruits have to mirror business goals.</a:t>
            </a:r>
          </a:p>
        </p:txBody>
      </p:sp>
      <p:sp>
        <p:nvSpPr>
          <p:cNvPr id="150" name="Footer Placeholder 149">
            <a:extLst>
              <a:ext uri="{FF2B5EF4-FFF2-40B4-BE49-F238E27FC236}">
                <a16:creationId xmlns:a16="http://schemas.microsoft.com/office/drawing/2014/main" id="{BF3830E9-8071-46F4-9061-47A9D527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152" name="Text Placeholder 151">
            <a:extLst>
              <a:ext uri="{FF2B5EF4-FFF2-40B4-BE49-F238E27FC236}">
                <a16:creationId xmlns:a16="http://schemas.microsoft.com/office/drawing/2014/main" id="{3C4F874E-995C-4034-ACF3-1F09DDFD1E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34040" y="-68580"/>
            <a:ext cx="1737360" cy="6858000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32383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hoto of coins on a table&#10;">
            <a:extLst>
              <a:ext uri="{FF2B5EF4-FFF2-40B4-BE49-F238E27FC236}">
                <a16:creationId xmlns:a16="http://schemas.microsoft.com/office/drawing/2014/main" id="{A78432FC-7702-44D2-9799-5CC8D3D0C0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8957"/>
            <a:ext cx="4032504" cy="1325563"/>
          </a:xfrm>
        </p:spPr>
        <p:txBody>
          <a:bodyPr/>
          <a:lstStyle/>
          <a:p>
            <a:r>
              <a:rPr lang="en-US" dirty="0"/>
              <a:t>PRODUCT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9356" y="1159218"/>
            <a:ext cx="2912533" cy="3798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/>
              <a:t>New Pet-</a:t>
            </a:r>
            <a:r>
              <a:rPr lang="en-ZA" err="1"/>
              <a:t>tacular</a:t>
            </a:r>
            <a:r>
              <a:rPr lang="en-ZA" dirty="0"/>
              <a:t> Collection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1B0752-C624-457B-B12B-B88C90BBA8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81133" y="1748189"/>
            <a:ext cx="2686756" cy="6886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>
                <a:ea typeface="Source Sans Pro"/>
              </a:rPr>
              <a:t>Everything for your pet's wellbeing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E0EDB3B-C0A8-4C28-A8CE-248E9B2BF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38800" y="2753762"/>
            <a:ext cx="2733431" cy="3950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>
                <a:ea typeface="+mj-lt"/>
                <a:cs typeface="+mj-lt"/>
              </a:rPr>
              <a:t>Living Spaces &amp; Little Faces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446DD38-A9AC-47C3-9018-7367CED92B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38800" y="3425718"/>
            <a:ext cx="2743200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>
                <a:ea typeface="Source Sans Pro"/>
              </a:rPr>
              <a:t>The very best for your home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856D9EA-5EA0-4EBE-B2BD-E08F18E8DB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71653" y="987422"/>
            <a:ext cx="2743200" cy="365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/>
              <a:t>Christmas collection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5D79B6A-A890-45AF-A99D-5F70F6C802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86038" y="1531890"/>
            <a:ext cx="2743200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>
                <a:ea typeface="Source Sans Pro"/>
              </a:rPr>
              <a:t>Christmas Ideas &amp; Christmas Essentials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8477383-390C-41CA-A296-5FBDFAD231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6038" y="2753471"/>
            <a:ext cx="2743200" cy="365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/>
              <a:t>Green living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0B07462-809B-4573-9E92-EDEE7B8990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86038" y="3083504"/>
            <a:ext cx="2743200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dirty="0">
                <a:ea typeface="Source Sans Pro"/>
              </a:rPr>
              <a:t>Coming soon with more green products and big health benefits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33065600-E909-4725-88CF-C309407E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839DF259-1923-4D25-955A-2AFFAE8B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1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a man in a meeting&#10;">
            <a:extLst>
              <a:ext uri="{FF2B5EF4-FFF2-40B4-BE49-F238E27FC236}">
                <a16:creationId xmlns:a16="http://schemas.microsoft.com/office/drawing/2014/main" id="{31EB3F7E-46D2-4030-923F-5B334198CA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0"/>
            <a:ext cx="1196181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6400800" cy="1325563"/>
          </a:xfrm>
        </p:spPr>
        <p:txBody>
          <a:bodyPr/>
          <a:lstStyle/>
          <a:p>
            <a:r>
              <a:rPr lang="en-US" dirty="0"/>
              <a:t>PRODUCT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000292"/>
            <a:ext cx="3162299" cy="3409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ZA" dirty="0"/>
              <a:t>Fantastic Health Benefits</a:t>
            </a:r>
          </a:p>
          <a:p>
            <a:endParaRPr lang="en-ZA" dirty="0"/>
          </a:p>
          <a:p>
            <a:r>
              <a:rPr lang="en-ZA" noProof="1"/>
              <a:t>Reasonable Prices &amp; Discounts</a:t>
            </a:r>
            <a:endParaRPr lang="en-ZA" dirty="0"/>
          </a:p>
          <a:p>
            <a:endParaRPr lang="en-ZA" noProof="1"/>
          </a:p>
          <a:p>
            <a:r>
              <a:rPr lang="en-ZA" noProof="1"/>
              <a:t>Complete Customer Satisfaction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D83DE42-6E97-4DE6-8CAE-71A0C95E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00243C5-63A8-41FD-AC5F-B82F3BE2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5BCD2D-8C5B-4AA6-9D92-91CEEB731D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A26E79-BB71-489A-B65B-6FB9A794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close up image of coins">
            <a:extLst>
              <a:ext uri="{FF2B5EF4-FFF2-40B4-BE49-F238E27FC236}">
                <a16:creationId xmlns:a16="http://schemas.microsoft.com/office/drawing/2014/main" id="{B91E178C-484E-43C6-93B4-4DF1D16460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dirty="0"/>
              <a:t>BUSINESS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82690-B145-4D4F-B2D1-0B2A8C50FD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44752" y="2487165"/>
            <a:ext cx="2926080" cy="2714379"/>
          </a:xfrm>
        </p:spPr>
        <p:txBody>
          <a:bodyPr vert="horz" lIns="91440" tIns="429768" rIns="91440" bIns="45720" rtlCol="0" anchor="t">
            <a:noAutofit/>
          </a:bodyPr>
          <a:lstStyle/>
          <a:p>
            <a:r>
              <a:rPr lang="en-ZA" dirty="0"/>
              <a:t>Product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40DF9D-0C9E-4C5D-9635-6B4DE10CCE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673352" y="3374136"/>
            <a:ext cx="2468880" cy="1371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noProof="1"/>
              <a:t>Sourced &amp; Competitive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36008" y="2487165"/>
            <a:ext cx="2926080" cy="2715768"/>
          </a:xfrm>
        </p:spPr>
        <p:txBody>
          <a:bodyPr vert="horz" lIns="91440" tIns="429768" rIns="91440" bIns="45720" rtlCol="0" anchor="t">
            <a:normAutofit/>
          </a:bodyPr>
          <a:lstStyle/>
          <a:p>
            <a:r>
              <a:rPr lang="en-ZA" dirty="0"/>
              <a:t>Recruitment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73775" y="3374136"/>
            <a:ext cx="2468880" cy="1371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ZA" noProof="1">
                <a:ea typeface="Source Sans Pro"/>
              </a:rPr>
              <a:t>Creating pipelines for people to make them aware of one of the best opportunities on the market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90688" y="2487165"/>
            <a:ext cx="2926080" cy="2715768"/>
          </a:xfrm>
        </p:spPr>
        <p:txBody>
          <a:bodyPr vert="horz" lIns="91440" tIns="429768" rIns="91440" bIns="45720" rtlCol="0" anchor="t">
            <a:normAutofit/>
          </a:bodyPr>
          <a:lstStyle/>
          <a:p>
            <a:r>
              <a:rPr lang="en-ZA" dirty="0"/>
              <a:t>Leadership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DF189-6F2F-4C21-88CC-C82D3D0D147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19288" y="3374136"/>
            <a:ext cx="2468880" cy="1371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ZA" noProof="1"/>
              <a:t>Applying the latest leadership skills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C44B1-BA82-483C-BD91-F89067442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2759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 descr="image of bar graphs&#10;">
            <a:extLst>
              <a:ext uri="{FF2B5EF4-FFF2-40B4-BE49-F238E27FC236}">
                <a16:creationId xmlns:a16="http://schemas.microsoft.com/office/drawing/2014/main" id="{8DF0B24C-C423-4BE7-9103-806E661E1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217" y="-4424"/>
            <a:ext cx="12174575" cy="77925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Product Highlights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A222B6F-BB67-4A4C-8885-56E895268E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66800" y="1525143"/>
            <a:ext cx="10058400" cy="54864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D4C9E1-F442-4E77-AD43-98B4169C16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673352" y="3584448"/>
            <a:ext cx="2468880" cy="1371600"/>
          </a:xfrm>
        </p:spPr>
        <p:txBody>
          <a:bodyPr>
            <a:normAutofit/>
          </a:bodyPr>
          <a:lstStyle/>
          <a:p>
            <a:r>
              <a:rPr lang="en-US" dirty="0"/>
              <a:t>Roll out product to local businesses to help establish the product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D8C892-AFAE-46DF-8A54-B8C979482F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73775" y="3584448"/>
            <a:ext cx="2468880" cy="1371600"/>
          </a:xfrm>
        </p:spPr>
        <p:txBody>
          <a:bodyPr>
            <a:normAutofit/>
          </a:bodyPr>
          <a:lstStyle/>
          <a:p>
            <a:r>
              <a:rPr lang="en-US" dirty="0"/>
              <a:t>Release the product to the general public and monitor stock market trends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BDCA60-2625-4B36-96B1-2B050A7C734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790688" y="2697587"/>
            <a:ext cx="2926080" cy="2505345"/>
          </a:xfrm>
        </p:spPr>
        <p:txBody>
          <a:bodyPr/>
          <a:lstStyle/>
          <a:p>
            <a:r>
              <a:rPr lang="en-US" dirty="0"/>
              <a:t>OCT 20XX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255A71-CEF2-4F63-A0C4-DC367B56213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19288" y="3584448"/>
            <a:ext cx="2468880" cy="1371600"/>
          </a:xfrm>
        </p:spPr>
        <p:txBody>
          <a:bodyPr>
            <a:normAutofit/>
          </a:bodyPr>
          <a:lstStyle/>
          <a:p>
            <a:r>
              <a:rPr lang="en-US" dirty="0"/>
              <a:t>Gather feedback from the financial community to expand availability of the product</a:t>
            </a:r>
          </a:p>
        </p:txBody>
      </p:sp>
      <p:sp>
        <p:nvSpPr>
          <p:cNvPr id="67" name="Footer Placeholder 66">
            <a:extLst>
              <a:ext uri="{FF2B5EF4-FFF2-40B4-BE49-F238E27FC236}">
                <a16:creationId xmlns:a16="http://schemas.microsoft.com/office/drawing/2014/main" id="{354056BA-2CCC-4DA8-BF1E-8AE4C81144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65431" y="6356350"/>
            <a:ext cx="4416723" cy="1170257"/>
          </a:xfrm>
        </p:spPr>
        <p:txBody>
          <a:bodyPr/>
          <a:lstStyle/>
          <a:p>
            <a:r>
              <a:rPr lang="en-ZA" sz="2000" dirty="0">
                <a:ea typeface="Source Sans Pro"/>
              </a:rPr>
              <a:t>All in Stock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8CA60395-A3D9-469E-B191-FCFC5F5EE0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3" name="Picture 2" descr="A small christmas tree with lights&#10;&#10;AI-generated content may be incorrect.">
            <a:extLst>
              <a:ext uri="{FF2B5EF4-FFF2-40B4-BE49-F238E27FC236}">
                <a16:creationId xmlns:a16="http://schemas.microsoft.com/office/drawing/2014/main" id="{34D38EDE-0FDB-8809-FC18-4A7CFC97C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74" y="2072298"/>
            <a:ext cx="3719636" cy="3778250"/>
          </a:xfrm>
          <a:prstGeom prst="rect">
            <a:avLst/>
          </a:prstGeom>
        </p:spPr>
      </p:pic>
      <p:pic>
        <p:nvPicPr>
          <p:cNvPr id="15" name="Picture 14" descr="A person and person wearing pajamas&#10;&#10;AI-generated content may be incorrect.">
            <a:extLst>
              <a:ext uri="{FF2B5EF4-FFF2-40B4-BE49-F238E27FC236}">
                <a16:creationId xmlns:a16="http://schemas.microsoft.com/office/drawing/2014/main" id="{97183BB8-3432-9C26-7C55-29CDD77BB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129" y="2058658"/>
            <a:ext cx="3646458" cy="3747098"/>
          </a:xfrm>
          <a:prstGeom prst="rect">
            <a:avLst/>
          </a:prstGeom>
        </p:spPr>
      </p:pic>
      <p:pic>
        <p:nvPicPr>
          <p:cNvPr id="17" name="Picture 16" descr="A box of bath oil&#10;&#10;AI-generated content may be incorrect.">
            <a:extLst>
              <a:ext uri="{FF2B5EF4-FFF2-40B4-BE49-F238E27FC236}">
                <a16:creationId xmlns:a16="http://schemas.microsoft.com/office/drawing/2014/main" id="{9C4604D0-801F-7C1A-B97F-417F0149A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8341" y="2073035"/>
            <a:ext cx="3916033" cy="3761476"/>
          </a:xfrm>
          <a:prstGeom prst="rect">
            <a:avLst/>
          </a:prstGeom>
        </p:spPr>
      </p:pic>
      <p:pic>
        <p:nvPicPr>
          <p:cNvPr id="18" name="Moonlight Restore">
            <a:hlinkClick r:id="" action="ppaction://media"/>
            <a:extLst>
              <a:ext uri="{FF2B5EF4-FFF2-40B4-BE49-F238E27FC236}">
                <a16:creationId xmlns:a16="http://schemas.microsoft.com/office/drawing/2014/main" id="{5BF1A037-8E2E-768F-8214-A3FAF02C4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5760" y="5847080"/>
            <a:ext cx="2854960" cy="1950720"/>
          </a:xfrm>
          <a:prstGeom prst="rect">
            <a:avLst/>
          </a:prstGeom>
        </p:spPr>
      </p:pic>
      <p:pic>
        <p:nvPicPr>
          <p:cNvPr id="19" name="Early Christmas Rush">
            <a:hlinkClick r:id="" action="ppaction://media"/>
            <a:extLst>
              <a:ext uri="{FF2B5EF4-FFF2-40B4-BE49-F238E27FC236}">
                <a16:creationId xmlns:a16="http://schemas.microsoft.com/office/drawing/2014/main" id="{4E282D31-1738-3BF2-89EB-9DB3CA80B7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400" y="5857240"/>
            <a:ext cx="2661920" cy="19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 descr="photo of building column&#10;">
            <a:extLst>
              <a:ext uri="{FF2B5EF4-FFF2-40B4-BE49-F238E27FC236}">
                <a16:creationId xmlns:a16="http://schemas.microsoft.com/office/drawing/2014/main" id="{FB984F8E-E35E-4C11-86D8-AC8E1328E9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" b="58"/>
          <a:stretch/>
        </p:blipFill>
        <p:spPr>
          <a:xfrm>
            <a:off x="458724" y="481369"/>
            <a:ext cx="11274552" cy="2743200"/>
          </a:xfr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17B7CBFC-65A2-4AB4-BE48-C580D13C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92386"/>
            <a:ext cx="45720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4" name="Footer Placeholder 53">
            <a:extLst>
              <a:ext uri="{FF2B5EF4-FFF2-40B4-BE49-F238E27FC236}">
                <a16:creationId xmlns:a16="http://schemas.microsoft.com/office/drawing/2014/main" id="{F7B98703-748F-4466-B210-C3632974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028" y="6376631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  <a:ea typeface="Source Sans Pro"/>
              </a:rPr>
              <a:t>Great Products For You</a:t>
            </a:r>
          </a:p>
          <a:p>
            <a:r>
              <a:rPr lang="en-US" sz="1800" dirty="0">
                <a:hlinkClick r:id="rId4"/>
              </a:rPr>
              <a:t>Become a Partner | Great </a:t>
            </a:r>
            <a:r>
              <a:rPr lang="en-US" sz="1800" dirty="0" err="1">
                <a:hlinkClick r:id="rId4"/>
              </a:rPr>
              <a:t>Productsforyou</a:t>
            </a:r>
            <a:endParaRPr lang="en-US" sz="1800" dirty="0">
              <a:solidFill>
                <a:schemeClr val="tx2"/>
              </a:solidFill>
              <a:ea typeface="Source Sans Pro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2B40CBE-DEC8-4A9F-AF68-3DABE42C7E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9391" y="3546349"/>
            <a:ext cx="5248656" cy="19202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Before the End of the Year we have 100s of new products launched reaching from home, health &amp; beauty to daily essentials.</a:t>
            </a:r>
          </a:p>
          <a:p>
            <a:endParaRPr lang="en-US" dirty="0">
              <a:ea typeface="Source Sans Pro"/>
            </a:endParaRPr>
          </a:p>
          <a:p>
            <a:r>
              <a:rPr lang="en-US" dirty="0">
                <a:ea typeface="Source Sans Pro"/>
              </a:rPr>
              <a:t>As ever we keep prices affordable &amp; maintain a good availability.</a:t>
            </a:r>
          </a:p>
          <a:p>
            <a:endParaRPr lang="en-US" dirty="0">
              <a:ea typeface="Source Sans Pro"/>
            </a:endParaRPr>
          </a:p>
          <a:p>
            <a:r>
              <a:rPr lang="en-US" dirty="0">
                <a:ea typeface="Source Sans Pro"/>
              </a:rPr>
              <a:t>New Year preparations to meet the headquarters and launching incentives for a better payment plan.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8FA207-53D3-4237-A057-8F03251DDE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9973" y="5454319"/>
            <a:ext cx="5698354" cy="610150"/>
          </a:xfrm>
        </p:spPr>
        <p:txBody>
          <a:bodyPr/>
          <a:lstStyle/>
          <a:p>
            <a:r>
              <a:rPr lang="en-US" sz="3200" dirty="0">
                <a:solidFill>
                  <a:srgbClr val="FFC000"/>
                </a:solidFill>
                <a:hlinkClick r:id="rId5"/>
              </a:rPr>
              <a:t>Register</a:t>
            </a:r>
            <a:r>
              <a:rPr lang="en-US" sz="3200" dirty="0">
                <a:solidFill>
                  <a:srgbClr val="FFC000"/>
                </a:solidFill>
              </a:rPr>
              <a:t> Today</a:t>
            </a:r>
            <a:endParaRPr lang="en-US" dirty="0"/>
          </a:p>
        </p:txBody>
      </p:sp>
      <p:pic>
        <p:nvPicPr>
          <p:cNvPr id="2" name="Picture 1" descr="A close up of a thank you card&#10;&#10;AI-generated content may be incorrect.">
            <a:extLst>
              <a:ext uri="{FF2B5EF4-FFF2-40B4-BE49-F238E27FC236}">
                <a16:creationId xmlns:a16="http://schemas.microsoft.com/office/drawing/2014/main" id="{8CC619EA-29BA-DC52-3CD1-88991A2F4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40" y="0"/>
            <a:ext cx="11279491" cy="32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photo of Wall street sign&#10;">
            <a:extLst>
              <a:ext uri="{FF2B5EF4-FFF2-40B4-BE49-F238E27FC236}">
                <a16:creationId xmlns:a16="http://schemas.microsoft.com/office/drawing/2014/main" id="{7EA54CDC-A10B-4928-83AD-8A873A126A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-141111"/>
            <a:ext cx="12188952" cy="6858000"/>
          </a:xfr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0648DE95-334E-46CE-B3A6-AEEB61BA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0E486CF-8877-4DB4-98D3-2CD9F1CB339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467603" y="4681728"/>
            <a:ext cx="3838731" cy="164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Margit Enzenmuller</a:t>
            </a:r>
            <a:endParaRPr lang="en-US" sz="1800" dirty="0">
              <a:ea typeface="Source Sans Pro"/>
            </a:endParaRPr>
          </a:p>
          <a:p>
            <a:r>
              <a:rPr lang="en-US" sz="1800" dirty="0"/>
              <a:t>01483456098</a:t>
            </a:r>
            <a:endParaRPr lang="en-US" sz="1800" dirty="0">
              <a:ea typeface="Source Sans Pro"/>
            </a:endParaRPr>
          </a:p>
          <a:p>
            <a:r>
              <a:rPr lang="en-US" sz="1800" dirty="0">
                <a:ea typeface="Source Sans Pro"/>
                <a:hlinkClick r:id="rId3"/>
              </a:rPr>
              <a:t>margit@greatproductsforyou.co.uk</a:t>
            </a:r>
            <a:endParaRPr lang="en-US" sz="1800" dirty="0">
              <a:ea typeface="Source Sans Pro"/>
            </a:endParaRPr>
          </a:p>
          <a:p>
            <a:r>
              <a:rPr lang="en-US" sz="1800" dirty="0"/>
              <a:t>www.greatproductsforyou.co.uk</a:t>
            </a:r>
            <a:endParaRPr lang="en-US" sz="1800" dirty="0">
              <a:ea typeface="Source Sans Pro"/>
            </a:endParaRP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07E67588-DFE4-40B6-B7B2-7329C1D7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FFBA0FCD-5060-4B39-B311-BE2FE37C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19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4873"/>
      </a:accent1>
      <a:accent2>
        <a:srgbClr val="03658C"/>
      </a:accent2>
      <a:accent3>
        <a:srgbClr val="0388A6"/>
      </a:accent3>
      <a:accent4>
        <a:srgbClr val="04ADBF"/>
      </a:accent4>
      <a:accent5>
        <a:srgbClr val="5B9BD5"/>
      </a:accent5>
      <a:accent6>
        <a:srgbClr val="04D9D9"/>
      </a:accent6>
      <a:hlink>
        <a:srgbClr val="0563C1"/>
      </a:hlink>
      <a:folHlink>
        <a:srgbClr val="954F72"/>
      </a:folHlink>
    </a:clrScheme>
    <a:fontScheme name="Custom 118">
      <a:majorFont>
        <a:latin typeface="Selawik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ncial pitch deck_Win32_JB_v2" id="{0A08F99B-73B1-4377-A04A-CCDBBDCD25D8}" vid="{5CED1285-8ECB-4128-A72E-4C5B72C5D4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C9C157-B2BF-48C0-AA17-2CECF9CDD0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C3E0D1-381F-4FED-835E-9337ECD9B23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4128202-8B3F-47B2-95DE-323A94AC48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328</Words>
  <Application>Microsoft Office PowerPoint</Application>
  <PresentationFormat>Widescreen</PresentationFormat>
  <Paragraphs>76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Selawik Semibold</vt:lpstr>
      <vt:lpstr>Source Sans Pro</vt:lpstr>
      <vt:lpstr>Source Sans Pro ExtraLight</vt:lpstr>
      <vt:lpstr>Office Theme</vt:lpstr>
      <vt:lpstr>Products Just Rise Higher &amp; Higher</vt:lpstr>
      <vt:lpstr>ABOUT US</vt:lpstr>
      <vt:lpstr>PROBLEM</vt:lpstr>
      <vt:lpstr>PRODUCT OVERVIEW</vt:lpstr>
      <vt:lpstr>PRODUCT BENEFITS</vt:lpstr>
      <vt:lpstr>BUSINESS MODEL</vt:lpstr>
      <vt:lpstr>Product Highlights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Margit Enzenmuller</dc:creator>
  <cp:lastModifiedBy>Margit Enzenmuller</cp:lastModifiedBy>
  <cp:revision>320</cp:revision>
  <dcterms:created xsi:type="dcterms:W3CDTF">2025-11-22T07:56:42Z</dcterms:created>
  <dcterms:modified xsi:type="dcterms:W3CDTF">2025-11-23T17:27:37Z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